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81" r:id="rId2"/>
    <p:sldId id="286" r:id="rId3"/>
    <p:sldId id="289" r:id="rId4"/>
    <p:sldId id="314" r:id="rId5"/>
    <p:sldId id="293" r:id="rId6"/>
    <p:sldId id="294" r:id="rId7"/>
    <p:sldId id="295" r:id="rId8"/>
    <p:sldId id="296" r:id="rId9"/>
    <p:sldId id="297" r:id="rId10"/>
    <p:sldId id="316" r:id="rId11"/>
    <p:sldId id="298" r:id="rId12"/>
    <p:sldId id="315" r:id="rId13"/>
    <p:sldId id="299" r:id="rId14"/>
    <p:sldId id="303" r:id="rId15"/>
    <p:sldId id="291" r:id="rId16"/>
    <p:sldId id="353" r:id="rId17"/>
    <p:sldId id="300" r:id="rId18"/>
    <p:sldId id="302" r:id="rId19"/>
    <p:sldId id="354" r:id="rId20"/>
    <p:sldId id="317" r:id="rId21"/>
    <p:sldId id="318" r:id="rId22"/>
    <p:sldId id="319" r:id="rId23"/>
    <p:sldId id="320" r:id="rId24"/>
    <p:sldId id="321" r:id="rId25"/>
    <p:sldId id="322" r:id="rId26"/>
    <p:sldId id="304" r:id="rId27"/>
    <p:sldId id="323" r:id="rId28"/>
    <p:sldId id="292" r:id="rId29"/>
    <p:sldId id="301" r:id="rId30"/>
    <p:sldId id="306" r:id="rId31"/>
    <p:sldId id="307" r:id="rId32"/>
    <p:sldId id="308" r:id="rId33"/>
    <p:sldId id="310" r:id="rId34"/>
    <p:sldId id="351" r:id="rId35"/>
    <p:sldId id="352" r:id="rId36"/>
    <p:sldId id="309" r:id="rId37"/>
    <p:sldId id="349" r:id="rId38"/>
    <p:sldId id="350" r:id="rId39"/>
    <p:sldId id="356" r:id="rId40"/>
    <p:sldId id="355" r:id="rId41"/>
    <p:sldId id="311" r:id="rId42"/>
    <p:sldId id="312" r:id="rId43"/>
    <p:sldId id="313" r:id="rId44"/>
    <p:sldId id="324" r:id="rId45"/>
    <p:sldId id="330" r:id="rId46"/>
    <p:sldId id="357" r:id="rId47"/>
    <p:sldId id="327" r:id="rId48"/>
    <p:sldId id="326" r:id="rId49"/>
    <p:sldId id="328" r:id="rId50"/>
    <p:sldId id="360" r:id="rId51"/>
    <p:sldId id="361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7" r:id="rId62"/>
    <p:sldId id="348" r:id="rId63"/>
    <p:sldId id="358" r:id="rId64"/>
    <p:sldId id="340" r:id="rId65"/>
    <p:sldId id="341" r:id="rId66"/>
    <p:sldId id="342" r:id="rId67"/>
    <p:sldId id="343" r:id="rId68"/>
    <p:sldId id="344" r:id="rId69"/>
    <p:sldId id="345" r:id="rId70"/>
    <p:sldId id="288" r:id="rId71"/>
  </p:sldIdLst>
  <p:sldSz cx="9144000" cy="5143500" type="screen16x9"/>
  <p:notesSz cx="6858000" cy="9144000"/>
  <p:custDataLst>
    <p:tags r:id="rId7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E4E4E4"/>
    <a:srgbClr val="AD2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0829" autoAdjust="0"/>
  </p:normalViewPr>
  <p:slideViewPr>
    <p:cSldViewPr>
      <p:cViewPr varScale="1">
        <p:scale>
          <a:sx n="103" d="100"/>
          <a:sy n="103" d="100"/>
        </p:scale>
        <p:origin x="1080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-334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zjw\Desktop\SAS&#36895;&#29575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sz="1200"/>
              <a:t>SAS HBA</a:t>
            </a:r>
            <a:r>
              <a:rPr lang="zh-CN" sz="1200"/>
              <a:t>卡接口速度比较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5480292901951157E-3"/>
          <c:y val="0.21290567757952622"/>
          <c:w val="0.71719435010638999"/>
          <c:h val="0.652153193953555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SAS 1.0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A6EA981-732B-413A-8381-1B4D8DF58BEA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6B93-459F-BAB9-D461F70DFFC1}"/>
                </c:ext>
              </c:extLst>
            </c:dLbl>
            <c:numFmt formatCode="@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</c:f>
              <c:strCache>
                <c:ptCount val="1"/>
                <c:pt idx="0">
                  <c:v>速率</c:v>
                </c:pt>
              </c:strCache>
            </c:strRef>
          </c:cat>
          <c:val>
            <c:numRef>
              <c:f>Sheet1!$B$5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Sheet1!$C$5</c15:f>
                <c15:dlblRangeCache>
                  <c:ptCount val="1"/>
                  <c:pt idx="0">
                    <c:v>3.0 G/s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6B93-459F-BAB9-D461F70DFFC1}"/>
            </c:ext>
          </c:extLst>
        </c:ser>
        <c:ser>
          <c:idx val="1"/>
          <c:order val="1"/>
          <c:tx>
            <c:strRef>
              <c:f>Sheet1!$A$6</c:f>
              <c:strCache>
                <c:ptCount val="1"/>
                <c:pt idx="0">
                  <c:v>SAS 2.0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0AD87E1-32FF-46D7-9A81-C08978226896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6B93-459F-BAB9-D461F70DFF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</c:f>
              <c:strCache>
                <c:ptCount val="1"/>
                <c:pt idx="0">
                  <c:v>速率</c:v>
                </c:pt>
              </c:strCache>
            </c:strRef>
          </c:cat>
          <c:val>
            <c:numRef>
              <c:f>Sheet1!$B$6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Sheet1!$C$6</c15:f>
                <c15:dlblRangeCache>
                  <c:ptCount val="1"/>
                  <c:pt idx="0">
                    <c:v>6.0 G/s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6B93-459F-BAB9-D461F70DFFC1}"/>
            </c:ext>
          </c:extLst>
        </c:ser>
        <c:ser>
          <c:idx val="2"/>
          <c:order val="2"/>
          <c:tx>
            <c:strRef>
              <c:f>Sheet1!$A$7</c:f>
              <c:strCache>
                <c:ptCount val="1"/>
                <c:pt idx="0">
                  <c:v>SAS 3.0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86306C4-1441-4C3D-A2E4-F2846C579C4B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6B93-459F-BAB9-D461F70DFF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</c:f>
              <c:strCache>
                <c:ptCount val="1"/>
                <c:pt idx="0">
                  <c:v>速率</c:v>
                </c:pt>
              </c:strCache>
            </c:strRef>
          </c:cat>
          <c:val>
            <c:numRef>
              <c:f>Sheet1!$B$7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Sheet1!$C$7</c15:f>
                <c15:dlblRangeCache>
                  <c:ptCount val="1"/>
                  <c:pt idx="0">
                    <c:v>12.0 G/s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6B93-459F-BAB9-D461F70DFFC1}"/>
            </c:ext>
          </c:extLst>
        </c:ser>
        <c:ser>
          <c:idx val="3"/>
          <c:order val="3"/>
          <c:tx>
            <c:strRef>
              <c:f>Sheet1!$A$8</c:f>
              <c:strCache>
                <c:ptCount val="1"/>
                <c:pt idx="0">
                  <c:v>SAS 4.0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8900B37-4230-4E30-8DAD-5C220F4CC9CA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6B93-459F-BAB9-D461F70DFF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</c:f>
              <c:strCache>
                <c:ptCount val="1"/>
                <c:pt idx="0">
                  <c:v>速率</c:v>
                </c:pt>
              </c:strCache>
            </c:strRef>
          </c:cat>
          <c:val>
            <c:numRef>
              <c:f>Sheet1!$B$8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Sheet1!$C$8</c15:f>
                <c15:dlblRangeCache>
                  <c:ptCount val="1"/>
                  <c:pt idx="0">
                    <c:v>24.0 G/s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7-6B93-459F-BAB9-D461F70DFFC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4187312"/>
        <c:axId val="224180784"/>
      </c:barChart>
      <c:catAx>
        <c:axId val="22418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4180784"/>
        <c:crosses val="autoZero"/>
        <c:auto val="1"/>
        <c:lblAlgn val="ctr"/>
        <c:lblOffset val="100"/>
        <c:noMultiLvlLbl val="0"/>
      </c:catAx>
      <c:valAx>
        <c:axId val="22418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41873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Strip</a:t>
            </a:r>
            <a:r>
              <a:rPr lang="en-US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Size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性能的影响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Sheet4!$C$10</c:f>
              <c:strCache>
                <c:ptCount val="1"/>
                <c:pt idx="0">
                  <c:v>Read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Sheet4!$B$11:$B$13</c:f>
              <c:strCache>
                <c:ptCount val="3"/>
                <c:pt idx="0">
                  <c:v>64k</c:v>
                </c:pt>
                <c:pt idx="1">
                  <c:v>128k</c:v>
                </c:pt>
                <c:pt idx="2">
                  <c:v>256k</c:v>
                </c:pt>
              </c:strCache>
            </c:strRef>
          </c:cat>
          <c:val>
            <c:numRef>
              <c:f>Sheet4!$C$11:$C$13</c:f>
              <c:numCache>
                <c:formatCode>General</c:formatCode>
                <c:ptCount val="3"/>
                <c:pt idx="0">
                  <c:v>1183</c:v>
                </c:pt>
                <c:pt idx="1">
                  <c:v>1240</c:v>
                </c:pt>
                <c:pt idx="2">
                  <c:v>1252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8D-4A5A-A17F-86C583C261CD}"/>
            </c:ext>
          </c:extLst>
        </c:ser>
        <c:ser>
          <c:idx val="1"/>
          <c:order val="1"/>
          <c:tx>
            <c:strRef>
              <c:f>Sheet4!$D$10</c:f>
              <c:strCache>
                <c:ptCount val="1"/>
                <c:pt idx="0">
                  <c:v>Write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Sheet4!$B$11:$B$13</c:f>
              <c:strCache>
                <c:ptCount val="3"/>
                <c:pt idx="0">
                  <c:v>64k</c:v>
                </c:pt>
                <c:pt idx="1">
                  <c:v>128k</c:v>
                </c:pt>
                <c:pt idx="2">
                  <c:v>256k</c:v>
                </c:pt>
              </c:strCache>
            </c:strRef>
          </c:cat>
          <c:val>
            <c:numRef>
              <c:f>Sheet4!$D$11:$D$13</c:f>
              <c:numCache>
                <c:formatCode>General</c:formatCode>
                <c:ptCount val="3"/>
                <c:pt idx="0">
                  <c:v>1118</c:v>
                </c:pt>
                <c:pt idx="1">
                  <c:v>1173</c:v>
                </c:pt>
                <c:pt idx="2">
                  <c:v>1240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8D-4A5A-A17F-86C583C261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4176976"/>
        <c:axId val="224182960"/>
      </c:lineChart>
      <c:catAx>
        <c:axId val="224176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4182960"/>
        <c:crosses val="autoZero"/>
        <c:auto val="1"/>
        <c:lblAlgn val="ctr"/>
        <c:lblOffset val="100"/>
        <c:noMultiLvlLbl val="0"/>
      </c:catAx>
      <c:valAx>
        <c:axId val="224182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BW(MB/s)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417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 Policy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对读性能的影响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Sheet7!$B$19</c:f>
              <c:strCache>
                <c:ptCount val="1"/>
                <c:pt idx="0">
                  <c:v>AheadRead=Enable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satMod val="250000"/>
                  </a:schemeClr>
                </a:gs>
                <a:gs pos="35000">
                  <a:schemeClr val="accent1">
                    <a:tint val="47000"/>
                    <a:satMod val="275000"/>
                  </a:schemeClr>
                </a:gs>
                <a:gs pos="100000">
                  <a:schemeClr val="accent1">
                    <a:tint val="25000"/>
                    <a:satMod val="30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Sheet7!$C$18:$D$18</c:f>
              <c:strCache>
                <c:ptCount val="2"/>
                <c:pt idx="0">
                  <c:v>RandRead</c:v>
                </c:pt>
                <c:pt idx="1">
                  <c:v>Read</c:v>
                </c:pt>
              </c:strCache>
            </c:strRef>
          </c:cat>
          <c:val>
            <c:numRef>
              <c:f>Sheet7!$C$19:$D$19</c:f>
              <c:numCache>
                <c:formatCode>General</c:formatCode>
                <c:ptCount val="2"/>
                <c:pt idx="0">
                  <c:v>5.58</c:v>
                </c:pt>
                <c:pt idx="1">
                  <c:v>431.2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6F-4903-9224-7052FA3EF0EE}"/>
            </c:ext>
          </c:extLst>
        </c:ser>
        <c:ser>
          <c:idx val="1"/>
          <c:order val="1"/>
          <c:tx>
            <c:strRef>
              <c:f>Sheet7!$B$20</c:f>
              <c:strCache>
                <c:ptCount val="1"/>
                <c:pt idx="0">
                  <c:v>AheadRead=Disable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60000"/>
                    <a:satMod val="250000"/>
                  </a:schemeClr>
                </a:gs>
                <a:gs pos="35000">
                  <a:schemeClr val="accent2">
                    <a:tint val="47000"/>
                    <a:satMod val="275000"/>
                  </a:schemeClr>
                </a:gs>
                <a:gs pos="100000">
                  <a:schemeClr val="accent2">
                    <a:tint val="25000"/>
                    <a:satMod val="30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Sheet7!$C$18:$D$18</c:f>
              <c:strCache>
                <c:ptCount val="2"/>
                <c:pt idx="0">
                  <c:v>RandRead</c:v>
                </c:pt>
                <c:pt idx="1">
                  <c:v>Read</c:v>
                </c:pt>
              </c:strCache>
            </c:strRef>
          </c:cat>
          <c:val>
            <c:numRef>
              <c:f>Sheet7!$C$20:$D$20</c:f>
              <c:numCache>
                <c:formatCode>General</c:formatCode>
                <c:ptCount val="2"/>
                <c:pt idx="0">
                  <c:v>5.33</c:v>
                </c:pt>
                <c:pt idx="1">
                  <c:v>126.02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6F-4903-9224-7052FA3EF0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4185680"/>
        <c:axId val="224186224"/>
      </c:barChart>
      <c:catAx>
        <c:axId val="22418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4186224"/>
        <c:crosses val="autoZero"/>
        <c:auto val="1"/>
        <c:lblAlgn val="ctr"/>
        <c:lblOffset val="100"/>
        <c:noMultiLvlLbl val="0"/>
      </c:catAx>
      <c:valAx>
        <c:axId val="22418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4185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写策略对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性能的影响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Sheet7!$H$15</c:f>
              <c:strCache>
                <c:ptCount val="1"/>
                <c:pt idx="0">
                  <c:v>Write Through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satMod val="250000"/>
                  </a:schemeClr>
                </a:gs>
                <a:gs pos="35000">
                  <a:schemeClr val="accent1">
                    <a:tint val="47000"/>
                    <a:satMod val="275000"/>
                  </a:schemeClr>
                </a:gs>
                <a:gs pos="100000">
                  <a:schemeClr val="accent1">
                    <a:tint val="25000"/>
                    <a:satMod val="30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Sheet7!$I$14:$L$14</c:f>
              <c:strCache>
                <c:ptCount val="4"/>
                <c:pt idx="0">
                  <c:v>4k_Rand</c:v>
                </c:pt>
                <c:pt idx="1">
                  <c:v>4K</c:v>
                </c:pt>
                <c:pt idx="2">
                  <c:v>256K_Rand</c:v>
                </c:pt>
                <c:pt idx="3">
                  <c:v>256K</c:v>
                </c:pt>
              </c:strCache>
            </c:strRef>
          </c:cat>
          <c:val>
            <c:numRef>
              <c:f>Sheet7!$I$15:$L$15</c:f>
              <c:numCache>
                <c:formatCode>General</c:formatCode>
                <c:ptCount val="4"/>
                <c:pt idx="0">
                  <c:v>1.05</c:v>
                </c:pt>
                <c:pt idx="1">
                  <c:v>13.51</c:v>
                </c:pt>
                <c:pt idx="2">
                  <c:v>45</c:v>
                </c:pt>
                <c:pt idx="3">
                  <c:v>1143.75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71-4949-913F-2A619CEF5A80}"/>
            </c:ext>
          </c:extLst>
        </c:ser>
        <c:ser>
          <c:idx val="1"/>
          <c:order val="1"/>
          <c:tx>
            <c:strRef>
              <c:f>Sheet7!$H$16</c:f>
              <c:strCache>
                <c:ptCount val="1"/>
                <c:pt idx="0">
                  <c:v>Write Back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60000"/>
                    <a:satMod val="250000"/>
                  </a:schemeClr>
                </a:gs>
                <a:gs pos="35000">
                  <a:schemeClr val="accent2">
                    <a:tint val="47000"/>
                    <a:satMod val="275000"/>
                  </a:schemeClr>
                </a:gs>
                <a:gs pos="100000">
                  <a:schemeClr val="accent2">
                    <a:tint val="25000"/>
                    <a:satMod val="30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Sheet7!$I$14:$L$14</c:f>
              <c:strCache>
                <c:ptCount val="4"/>
                <c:pt idx="0">
                  <c:v>4k_Rand</c:v>
                </c:pt>
                <c:pt idx="1">
                  <c:v>4K</c:v>
                </c:pt>
                <c:pt idx="2">
                  <c:v>256K_Rand</c:v>
                </c:pt>
                <c:pt idx="3">
                  <c:v>256K</c:v>
                </c:pt>
              </c:strCache>
            </c:strRef>
          </c:cat>
          <c:val>
            <c:numRef>
              <c:f>Sheet7!$I$16:$L$16</c:f>
              <c:numCache>
                <c:formatCode>General</c:formatCode>
                <c:ptCount val="4"/>
                <c:pt idx="0">
                  <c:v>3.05</c:v>
                </c:pt>
                <c:pt idx="1">
                  <c:v>437</c:v>
                </c:pt>
                <c:pt idx="2">
                  <c:v>112.5</c:v>
                </c:pt>
                <c:pt idx="3">
                  <c:v>1187.75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71-4949-913F-2A619CEF5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4192208"/>
        <c:axId val="224177520"/>
      </c:barChart>
      <c:catAx>
        <c:axId val="22419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4177520"/>
        <c:crosses val="autoZero"/>
        <c:auto val="1"/>
        <c:lblAlgn val="ctr"/>
        <c:lblOffset val="100"/>
        <c:noMultiLvlLbl val="0"/>
      </c:catAx>
      <c:valAx>
        <c:axId val="224177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4192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Drive Cache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性能影响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Sheet6!$B$3</c:f>
              <c:strCache>
                <c:ptCount val="1"/>
                <c:pt idx="0">
                  <c:v>Cache Enable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0000"/>
                    <a:satMod val="250000"/>
                  </a:schemeClr>
                </a:gs>
                <a:gs pos="35000">
                  <a:schemeClr val="accent1">
                    <a:tint val="47000"/>
                    <a:satMod val="275000"/>
                  </a:schemeClr>
                </a:gs>
                <a:gs pos="100000">
                  <a:schemeClr val="accent1">
                    <a:tint val="25000"/>
                    <a:satMod val="30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Sheet6!$C$2:$F$2</c:f>
              <c:strCache>
                <c:ptCount val="4"/>
                <c:pt idx="0">
                  <c:v>4K_RandWrite</c:v>
                </c:pt>
                <c:pt idx="1">
                  <c:v>4K_Write</c:v>
                </c:pt>
                <c:pt idx="2">
                  <c:v>256K_RandWrite</c:v>
                </c:pt>
                <c:pt idx="3">
                  <c:v>256K_Write</c:v>
                </c:pt>
              </c:strCache>
            </c:strRef>
          </c:cat>
          <c:val>
            <c:numRef>
              <c:f>Sheet6!$C$3:$F$3</c:f>
              <c:numCache>
                <c:formatCode>General</c:formatCode>
                <c:ptCount val="4"/>
                <c:pt idx="0">
                  <c:v>3.98</c:v>
                </c:pt>
                <c:pt idx="1">
                  <c:v>11.21</c:v>
                </c:pt>
                <c:pt idx="2">
                  <c:v>133</c:v>
                </c:pt>
                <c:pt idx="3">
                  <c:v>1070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03-4A8B-9AD7-D9BC949BAF10}"/>
            </c:ext>
          </c:extLst>
        </c:ser>
        <c:ser>
          <c:idx val="1"/>
          <c:order val="1"/>
          <c:tx>
            <c:strRef>
              <c:f>Sheet6!$B$4</c:f>
              <c:strCache>
                <c:ptCount val="1"/>
                <c:pt idx="0">
                  <c:v>Cache Disable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60000"/>
                    <a:satMod val="250000"/>
                  </a:schemeClr>
                </a:gs>
                <a:gs pos="35000">
                  <a:schemeClr val="accent2">
                    <a:tint val="47000"/>
                    <a:satMod val="275000"/>
                  </a:schemeClr>
                </a:gs>
                <a:gs pos="100000">
                  <a:schemeClr val="accent2">
                    <a:tint val="25000"/>
                    <a:satMod val="30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Sheet6!$C$2:$F$2</c:f>
              <c:strCache>
                <c:ptCount val="4"/>
                <c:pt idx="0">
                  <c:v>4K_RandWrite</c:v>
                </c:pt>
                <c:pt idx="1">
                  <c:v>4K_Write</c:v>
                </c:pt>
                <c:pt idx="2">
                  <c:v>256K_RandWrite</c:v>
                </c:pt>
                <c:pt idx="3">
                  <c:v>256K_Write</c:v>
                </c:pt>
              </c:strCache>
            </c:strRef>
          </c:cat>
          <c:val>
            <c:numRef>
              <c:f>Sheet6!$C$4:$F$4</c:f>
              <c:numCache>
                <c:formatCode>General</c:formatCode>
                <c:ptCount val="4"/>
                <c:pt idx="0">
                  <c:v>3.22</c:v>
                </c:pt>
                <c:pt idx="1">
                  <c:v>6.87</c:v>
                </c:pt>
                <c:pt idx="2">
                  <c:v>99.75</c:v>
                </c:pt>
                <c:pt idx="3">
                  <c:v>824.33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03-4A8B-9AD7-D9BC949BAF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7532928"/>
        <c:axId val="537531840"/>
      </c:barChart>
      <c:catAx>
        <c:axId val="53753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7531840"/>
        <c:crosses val="autoZero"/>
        <c:auto val="1"/>
        <c:lblAlgn val="ctr"/>
        <c:lblOffset val="100"/>
        <c:noMultiLvlLbl val="0"/>
      </c:catAx>
      <c:valAx>
        <c:axId val="53753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7532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#5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#4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3B657D-569C-4E97-9B91-7F29698C884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0D96CE0-63EA-43D6-A1D1-4DCE4913EEC8}">
      <dgm:prSet phldrT="[文本]" custT="1"/>
      <dgm:spPr/>
      <dgm:t>
        <a:bodyPr/>
        <a:lstStyle/>
        <a:p>
          <a:r>
            <a: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1. </a:t>
          </a:r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基础部分</a:t>
          </a:r>
        </a:p>
      </dgm:t>
    </dgm:pt>
    <dgm:pt modelId="{4060C99D-4C78-47E9-B123-CD423A81F198}" type="parTrans" cxnId="{86E77FF2-9CA5-4180-9ACB-509D5D76F77A}">
      <dgm:prSet/>
      <dgm:spPr/>
      <dgm:t>
        <a:bodyPr/>
        <a:lstStyle/>
        <a:p>
          <a:endParaRPr lang="zh-CN" altLang="en-US"/>
        </a:p>
      </dgm:t>
    </dgm:pt>
    <dgm:pt modelId="{4AAC9F9D-8FA3-4E37-9893-625FAFD340E6}" type="sibTrans" cxnId="{86E77FF2-9CA5-4180-9ACB-509D5D76F77A}">
      <dgm:prSet/>
      <dgm:spPr/>
      <dgm:t>
        <a:bodyPr/>
        <a:lstStyle/>
        <a:p>
          <a:endParaRPr lang="zh-CN" altLang="en-US"/>
        </a:p>
      </dgm:t>
    </dgm:pt>
    <dgm:pt modelId="{6EBB1EFF-24D4-44B3-B6C9-18E907ADF180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1.1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卡介绍</a:t>
          </a:r>
        </a:p>
      </dgm:t>
    </dgm:pt>
    <dgm:pt modelId="{D3614AC2-671F-44EC-8DB4-9736FC9D0CAE}" type="parTrans" cxnId="{158C556E-53A4-482D-8CB1-339F97C81D4D}">
      <dgm:prSet/>
      <dgm:spPr/>
      <dgm:t>
        <a:bodyPr/>
        <a:lstStyle/>
        <a:p>
          <a:endParaRPr lang="zh-CN" altLang="en-US"/>
        </a:p>
      </dgm:t>
    </dgm:pt>
    <dgm:pt modelId="{3F5A0ADA-9A7A-4257-A3A1-999213DCF2A0}" type="sibTrans" cxnId="{158C556E-53A4-482D-8CB1-339F97C81D4D}">
      <dgm:prSet/>
      <dgm:spPr/>
      <dgm:t>
        <a:bodyPr/>
        <a:lstStyle/>
        <a:p>
          <a:endParaRPr lang="zh-CN" altLang="en-US"/>
        </a:p>
      </dgm:t>
    </dgm:pt>
    <dgm:pt modelId="{7BF6EC1B-00AC-4301-AA7B-9F3D31152ED6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1.2 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曙光</a:t>
          </a:r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Roadmap</a:t>
          </a:r>
          <a:endParaRPr lang="zh-CN" alt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3F0783-243F-4046-B394-D4AADD917B97}" type="parTrans" cxnId="{33194455-DBC1-426F-A287-BD72C53BEA72}">
      <dgm:prSet/>
      <dgm:spPr/>
      <dgm:t>
        <a:bodyPr/>
        <a:lstStyle/>
        <a:p>
          <a:endParaRPr lang="zh-CN" altLang="en-US"/>
        </a:p>
      </dgm:t>
    </dgm:pt>
    <dgm:pt modelId="{E08A6554-9886-4871-9CC9-DC9130FF9048}" type="sibTrans" cxnId="{33194455-DBC1-426F-A287-BD72C53BEA72}">
      <dgm:prSet/>
      <dgm:spPr/>
      <dgm:t>
        <a:bodyPr/>
        <a:lstStyle/>
        <a:p>
          <a:endParaRPr lang="zh-CN" altLang="en-US"/>
        </a:p>
      </dgm:t>
    </dgm:pt>
    <dgm:pt modelId="{42566CE6-D2A6-4B58-A603-FF25D1779A1D}">
      <dgm:prSet custT="1"/>
      <dgm:spPr/>
      <dgm:t>
        <a:bodyPr/>
        <a:lstStyle/>
        <a:p>
          <a:r>
            <a: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2. </a:t>
          </a:r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技术部分</a:t>
          </a:r>
        </a:p>
      </dgm:t>
    </dgm:pt>
    <dgm:pt modelId="{D15C2EA9-609C-4982-AEC1-640ED8D8FB8E}" type="parTrans" cxnId="{4C439BB2-295F-4BE4-9CAA-6F07C08AED0B}">
      <dgm:prSet/>
      <dgm:spPr/>
      <dgm:t>
        <a:bodyPr/>
        <a:lstStyle/>
        <a:p>
          <a:endParaRPr lang="zh-CN" altLang="en-US"/>
        </a:p>
      </dgm:t>
    </dgm:pt>
    <dgm:pt modelId="{8A9B0E5C-4A74-43F8-ADC8-BA8EFB72A51E}" type="sibTrans" cxnId="{4C439BB2-295F-4BE4-9CAA-6F07C08AED0B}">
      <dgm:prSet/>
      <dgm:spPr/>
      <dgm:t>
        <a:bodyPr/>
        <a:lstStyle/>
        <a:p>
          <a:endParaRPr lang="zh-CN" altLang="en-US"/>
        </a:p>
      </dgm:t>
    </dgm:pt>
    <dgm:pt modelId="{94C69274-DD89-45E8-86DC-5F3693004014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2.1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卡工具使用</a:t>
          </a:r>
        </a:p>
      </dgm:t>
    </dgm:pt>
    <dgm:pt modelId="{BB60C310-643B-41DE-8EF3-CF4707B3EBCF}" type="parTrans" cxnId="{CBE975FF-F147-4EEB-8F8E-135574A10ABF}">
      <dgm:prSet/>
      <dgm:spPr/>
      <dgm:t>
        <a:bodyPr/>
        <a:lstStyle/>
        <a:p>
          <a:endParaRPr lang="zh-CN" altLang="en-US"/>
        </a:p>
      </dgm:t>
    </dgm:pt>
    <dgm:pt modelId="{36B241D1-930C-4E43-B2A2-2880391D7BB8}" type="sibTrans" cxnId="{CBE975FF-F147-4EEB-8F8E-135574A10ABF}">
      <dgm:prSet/>
      <dgm:spPr/>
      <dgm:t>
        <a:bodyPr/>
        <a:lstStyle/>
        <a:p>
          <a:endParaRPr lang="zh-CN" altLang="en-US"/>
        </a:p>
      </dgm:t>
    </dgm:pt>
    <dgm:pt modelId="{603518FB-0076-4FA1-939C-B87F3AF8F8E9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2.3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卡性能分析</a:t>
          </a:r>
        </a:p>
      </dgm:t>
    </dgm:pt>
    <dgm:pt modelId="{C65AEAD5-90D1-4C33-AD8C-C41C7AA7EB66}" type="parTrans" cxnId="{6180B2BC-6D43-418E-945A-42F901878DAA}">
      <dgm:prSet/>
      <dgm:spPr/>
      <dgm:t>
        <a:bodyPr/>
        <a:lstStyle/>
        <a:p>
          <a:endParaRPr lang="zh-CN" altLang="en-US"/>
        </a:p>
      </dgm:t>
    </dgm:pt>
    <dgm:pt modelId="{2853C201-4714-48AB-A6CA-2C615C6A506E}" type="sibTrans" cxnId="{6180B2BC-6D43-418E-945A-42F901878DAA}">
      <dgm:prSet/>
      <dgm:spPr/>
      <dgm:t>
        <a:bodyPr/>
        <a:lstStyle/>
        <a:p>
          <a:endParaRPr lang="zh-CN" altLang="en-US"/>
        </a:p>
      </dgm:t>
    </dgm:pt>
    <dgm:pt modelId="{6F0BC3C8-D2BF-4413-9059-85E1B96D21CE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2.2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卡带外管理</a:t>
          </a:r>
        </a:p>
      </dgm:t>
    </dgm:pt>
    <dgm:pt modelId="{71620244-5A0C-49EB-8224-96609917DAF7}" type="parTrans" cxnId="{F615EF59-579B-42A9-8DB8-31A60FDA98D6}">
      <dgm:prSet/>
      <dgm:spPr/>
      <dgm:t>
        <a:bodyPr/>
        <a:lstStyle/>
        <a:p>
          <a:endParaRPr lang="zh-CN" altLang="en-US"/>
        </a:p>
      </dgm:t>
    </dgm:pt>
    <dgm:pt modelId="{0C058888-5068-4DFD-BCCF-D1EE08E751BF}" type="sibTrans" cxnId="{F615EF59-579B-42A9-8DB8-31A60FDA98D6}">
      <dgm:prSet/>
      <dgm:spPr/>
      <dgm:t>
        <a:bodyPr/>
        <a:lstStyle/>
        <a:p>
          <a:endParaRPr lang="zh-CN" altLang="en-US"/>
        </a:p>
      </dgm:t>
    </dgm:pt>
    <dgm:pt modelId="{277A7E9C-5A4A-470E-9634-CEE796A63B23}">
      <dgm:prSet custT="1"/>
      <dgm:spPr/>
      <dgm:t>
        <a:bodyPr/>
        <a:lstStyle/>
        <a:p>
          <a:r>
            <a: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1.4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Driver</a:t>
          </a:r>
          <a:endParaRPr lang="zh-CN" alt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B87F23-0935-4D40-8373-71A77BEEE1F1}" type="sibTrans" cxnId="{08D9C58A-349F-4A67-B873-4A0D2094AAD5}">
      <dgm:prSet/>
      <dgm:spPr/>
      <dgm:t>
        <a:bodyPr/>
        <a:lstStyle/>
        <a:p>
          <a:endParaRPr lang="zh-CN" altLang="en-US"/>
        </a:p>
      </dgm:t>
    </dgm:pt>
    <dgm:pt modelId="{EF9CD589-7F03-4694-928F-04938FA35CEA}" type="parTrans" cxnId="{08D9C58A-349F-4A67-B873-4A0D2094AAD5}">
      <dgm:prSet/>
      <dgm:spPr/>
      <dgm:t>
        <a:bodyPr/>
        <a:lstStyle/>
        <a:p>
          <a:endParaRPr lang="zh-CN" altLang="en-US"/>
        </a:p>
      </dgm:t>
    </dgm:pt>
    <dgm:pt modelId="{2E2E44D1-7A81-4E38-B058-A4E96613177C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1.3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FW</a:t>
          </a:r>
          <a:endParaRPr lang="zh-CN" alt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105504-7435-46C5-8772-84C888441060}" type="sibTrans" cxnId="{47A85AB7-963E-4618-B552-E51602E126D4}">
      <dgm:prSet/>
      <dgm:spPr/>
      <dgm:t>
        <a:bodyPr/>
        <a:lstStyle/>
        <a:p>
          <a:endParaRPr lang="zh-CN" altLang="en-US"/>
        </a:p>
      </dgm:t>
    </dgm:pt>
    <dgm:pt modelId="{6EC0F701-B96F-4710-9444-1EA4C801E207}" type="parTrans" cxnId="{47A85AB7-963E-4618-B552-E51602E126D4}">
      <dgm:prSet/>
      <dgm:spPr/>
      <dgm:t>
        <a:bodyPr/>
        <a:lstStyle/>
        <a:p>
          <a:endParaRPr lang="zh-CN" altLang="en-US"/>
        </a:p>
      </dgm:t>
    </dgm:pt>
    <dgm:pt modelId="{6BEB834F-5909-40A3-B5F3-1CF84A157AD7}" type="pres">
      <dgm:prSet presAssocID="{4B3B657D-569C-4E97-9B91-7F29698C8842}" presName="linear" presStyleCnt="0">
        <dgm:presLayoutVars>
          <dgm:dir/>
          <dgm:animLvl val="lvl"/>
          <dgm:resizeHandles val="exact"/>
        </dgm:presLayoutVars>
      </dgm:prSet>
      <dgm:spPr/>
    </dgm:pt>
    <dgm:pt modelId="{7F61F4AF-7A5C-418E-8C56-D61E296DD83B}" type="pres">
      <dgm:prSet presAssocID="{40D96CE0-63EA-43D6-A1D1-4DCE4913EEC8}" presName="parentLin" presStyleCnt="0"/>
      <dgm:spPr/>
    </dgm:pt>
    <dgm:pt modelId="{683A6E61-9058-43C6-AE5A-35EF6766CA4C}" type="pres">
      <dgm:prSet presAssocID="{40D96CE0-63EA-43D6-A1D1-4DCE4913EEC8}" presName="parentLeftMargin" presStyleLbl="node1" presStyleIdx="0" presStyleCnt="2"/>
      <dgm:spPr/>
    </dgm:pt>
    <dgm:pt modelId="{85AC3E32-FB3E-40FE-9C8B-3CB71E6FED5D}" type="pres">
      <dgm:prSet presAssocID="{40D96CE0-63EA-43D6-A1D1-4DCE4913EEC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16A6280-1FFA-4FA8-84AA-8E8594ABB50F}" type="pres">
      <dgm:prSet presAssocID="{40D96CE0-63EA-43D6-A1D1-4DCE4913EEC8}" presName="negativeSpace" presStyleCnt="0"/>
      <dgm:spPr/>
    </dgm:pt>
    <dgm:pt modelId="{F4964789-1ACE-492A-B429-11A36EC77C30}" type="pres">
      <dgm:prSet presAssocID="{40D96CE0-63EA-43D6-A1D1-4DCE4913EEC8}" presName="childText" presStyleLbl="conFgAcc1" presStyleIdx="0" presStyleCnt="2">
        <dgm:presLayoutVars>
          <dgm:bulletEnabled val="1"/>
        </dgm:presLayoutVars>
      </dgm:prSet>
      <dgm:spPr/>
    </dgm:pt>
    <dgm:pt modelId="{9EBC5CF9-DD76-44F4-9D22-C9A2773FB883}" type="pres">
      <dgm:prSet presAssocID="{4AAC9F9D-8FA3-4E37-9893-625FAFD340E6}" presName="spaceBetweenRectangles" presStyleCnt="0"/>
      <dgm:spPr/>
    </dgm:pt>
    <dgm:pt modelId="{0235E112-0BF7-43A8-A1E5-D79842339A89}" type="pres">
      <dgm:prSet presAssocID="{42566CE6-D2A6-4B58-A603-FF25D1779A1D}" presName="parentLin" presStyleCnt="0"/>
      <dgm:spPr/>
    </dgm:pt>
    <dgm:pt modelId="{117C2586-7FED-44CA-A314-5B85FF79A29E}" type="pres">
      <dgm:prSet presAssocID="{42566CE6-D2A6-4B58-A603-FF25D1779A1D}" presName="parentLeftMargin" presStyleLbl="node1" presStyleIdx="0" presStyleCnt="2"/>
      <dgm:spPr/>
    </dgm:pt>
    <dgm:pt modelId="{5B1A1E9F-92E5-44E9-91A1-B34426750276}" type="pres">
      <dgm:prSet presAssocID="{42566CE6-D2A6-4B58-A603-FF25D1779A1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E25880B-02E8-43C4-8438-7672F8952042}" type="pres">
      <dgm:prSet presAssocID="{42566CE6-D2A6-4B58-A603-FF25D1779A1D}" presName="negativeSpace" presStyleCnt="0"/>
      <dgm:spPr/>
    </dgm:pt>
    <dgm:pt modelId="{65FB711C-92D2-45E3-A667-06B799EBBF88}" type="pres">
      <dgm:prSet presAssocID="{42566CE6-D2A6-4B58-A603-FF25D1779A1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1B5EC17-5199-4C82-862C-B85F9851314C}" type="presOf" srcId="{277A7E9C-5A4A-470E-9634-CEE796A63B23}" destId="{F4964789-1ACE-492A-B429-11A36EC77C30}" srcOrd="0" destOrd="3" presId="urn:microsoft.com/office/officeart/2005/8/layout/list1"/>
    <dgm:cxn modelId="{0E047925-9F16-4D77-879F-56C70FDCC508}" type="presOf" srcId="{42566CE6-D2A6-4B58-A603-FF25D1779A1D}" destId="{5B1A1E9F-92E5-44E9-91A1-B34426750276}" srcOrd="1" destOrd="0" presId="urn:microsoft.com/office/officeart/2005/8/layout/list1"/>
    <dgm:cxn modelId="{3C37202C-F1B9-4B4C-B0FC-CCB550218709}" type="presOf" srcId="{603518FB-0076-4FA1-939C-B87F3AF8F8E9}" destId="{65FB711C-92D2-45E3-A667-06B799EBBF88}" srcOrd="0" destOrd="2" presId="urn:microsoft.com/office/officeart/2005/8/layout/list1"/>
    <dgm:cxn modelId="{F67D342C-39AD-46E1-B714-542FED956513}" type="presOf" srcId="{7BF6EC1B-00AC-4301-AA7B-9F3D31152ED6}" destId="{F4964789-1ACE-492A-B429-11A36EC77C30}" srcOrd="0" destOrd="1" presId="urn:microsoft.com/office/officeart/2005/8/layout/list1"/>
    <dgm:cxn modelId="{7B8AD732-EA3F-48F4-8404-31D5982B7FDD}" type="presOf" srcId="{6EBB1EFF-24D4-44B3-B6C9-18E907ADF180}" destId="{F4964789-1ACE-492A-B429-11A36EC77C30}" srcOrd="0" destOrd="0" presId="urn:microsoft.com/office/officeart/2005/8/layout/list1"/>
    <dgm:cxn modelId="{3BC77C46-2764-4B72-A512-635DC3F626EF}" type="presOf" srcId="{42566CE6-D2A6-4B58-A603-FF25D1779A1D}" destId="{117C2586-7FED-44CA-A314-5B85FF79A29E}" srcOrd="0" destOrd="0" presId="urn:microsoft.com/office/officeart/2005/8/layout/list1"/>
    <dgm:cxn modelId="{158C556E-53A4-482D-8CB1-339F97C81D4D}" srcId="{40D96CE0-63EA-43D6-A1D1-4DCE4913EEC8}" destId="{6EBB1EFF-24D4-44B3-B6C9-18E907ADF180}" srcOrd="0" destOrd="0" parTransId="{D3614AC2-671F-44EC-8DB4-9736FC9D0CAE}" sibTransId="{3F5A0ADA-9A7A-4257-A3A1-999213DCF2A0}"/>
    <dgm:cxn modelId="{33194455-DBC1-426F-A287-BD72C53BEA72}" srcId="{40D96CE0-63EA-43D6-A1D1-4DCE4913EEC8}" destId="{7BF6EC1B-00AC-4301-AA7B-9F3D31152ED6}" srcOrd="1" destOrd="0" parTransId="{CA3F0783-243F-4046-B394-D4AADD917B97}" sibTransId="{E08A6554-9886-4871-9CC9-DC9130FF9048}"/>
    <dgm:cxn modelId="{F615EF59-579B-42A9-8DB8-31A60FDA98D6}" srcId="{42566CE6-D2A6-4B58-A603-FF25D1779A1D}" destId="{6F0BC3C8-D2BF-4413-9059-85E1B96D21CE}" srcOrd="1" destOrd="0" parTransId="{71620244-5A0C-49EB-8224-96609917DAF7}" sibTransId="{0C058888-5068-4DFD-BCCF-D1EE08E751BF}"/>
    <dgm:cxn modelId="{08D9C58A-349F-4A67-B873-4A0D2094AAD5}" srcId="{40D96CE0-63EA-43D6-A1D1-4DCE4913EEC8}" destId="{277A7E9C-5A4A-470E-9634-CEE796A63B23}" srcOrd="3" destOrd="0" parTransId="{EF9CD589-7F03-4694-928F-04938FA35CEA}" sibTransId="{D8B87F23-0935-4D40-8373-71A77BEEE1F1}"/>
    <dgm:cxn modelId="{0096D3AB-FDC7-463B-AB7C-4745636C8A55}" type="presOf" srcId="{4B3B657D-569C-4E97-9B91-7F29698C8842}" destId="{6BEB834F-5909-40A3-B5F3-1CF84A157AD7}" srcOrd="0" destOrd="0" presId="urn:microsoft.com/office/officeart/2005/8/layout/list1"/>
    <dgm:cxn modelId="{4C439BB2-295F-4BE4-9CAA-6F07C08AED0B}" srcId="{4B3B657D-569C-4E97-9B91-7F29698C8842}" destId="{42566CE6-D2A6-4B58-A603-FF25D1779A1D}" srcOrd="1" destOrd="0" parTransId="{D15C2EA9-609C-4982-AEC1-640ED8D8FB8E}" sibTransId="{8A9B0E5C-4A74-43F8-ADC8-BA8EFB72A51E}"/>
    <dgm:cxn modelId="{47A85AB7-963E-4618-B552-E51602E126D4}" srcId="{40D96CE0-63EA-43D6-A1D1-4DCE4913EEC8}" destId="{2E2E44D1-7A81-4E38-B058-A4E96613177C}" srcOrd="2" destOrd="0" parTransId="{6EC0F701-B96F-4710-9444-1EA4C801E207}" sibTransId="{4E105504-7435-46C5-8772-84C888441060}"/>
    <dgm:cxn modelId="{6180B2BC-6D43-418E-945A-42F901878DAA}" srcId="{42566CE6-D2A6-4B58-A603-FF25D1779A1D}" destId="{603518FB-0076-4FA1-939C-B87F3AF8F8E9}" srcOrd="2" destOrd="0" parTransId="{C65AEAD5-90D1-4C33-AD8C-C41C7AA7EB66}" sibTransId="{2853C201-4714-48AB-A6CA-2C615C6A506E}"/>
    <dgm:cxn modelId="{85D99CC5-7342-4C77-9B02-96FE0FE9E43D}" type="presOf" srcId="{40D96CE0-63EA-43D6-A1D1-4DCE4913EEC8}" destId="{85AC3E32-FB3E-40FE-9C8B-3CB71E6FED5D}" srcOrd="1" destOrd="0" presId="urn:microsoft.com/office/officeart/2005/8/layout/list1"/>
    <dgm:cxn modelId="{19A414CE-0C70-48A7-8914-8962FDDB860A}" type="presOf" srcId="{6F0BC3C8-D2BF-4413-9059-85E1B96D21CE}" destId="{65FB711C-92D2-45E3-A667-06B799EBBF88}" srcOrd="0" destOrd="1" presId="urn:microsoft.com/office/officeart/2005/8/layout/list1"/>
    <dgm:cxn modelId="{DBD8D3D2-DD5C-4289-A5FB-5DF88E7A5AA1}" type="presOf" srcId="{2E2E44D1-7A81-4E38-B058-A4E96613177C}" destId="{F4964789-1ACE-492A-B429-11A36EC77C30}" srcOrd="0" destOrd="2" presId="urn:microsoft.com/office/officeart/2005/8/layout/list1"/>
    <dgm:cxn modelId="{8A87E4DA-9B2F-4742-A08D-2468F6A13225}" type="presOf" srcId="{40D96CE0-63EA-43D6-A1D1-4DCE4913EEC8}" destId="{683A6E61-9058-43C6-AE5A-35EF6766CA4C}" srcOrd="0" destOrd="0" presId="urn:microsoft.com/office/officeart/2005/8/layout/list1"/>
    <dgm:cxn modelId="{BAB842EC-0914-4D2E-97D5-7FD78BECD0CA}" type="presOf" srcId="{94C69274-DD89-45E8-86DC-5F3693004014}" destId="{65FB711C-92D2-45E3-A667-06B799EBBF88}" srcOrd="0" destOrd="0" presId="urn:microsoft.com/office/officeart/2005/8/layout/list1"/>
    <dgm:cxn modelId="{86E77FF2-9CA5-4180-9ACB-509D5D76F77A}" srcId="{4B3B657D-569C-4E97-9B91-7F29698C8842}" destId="{40D96CE0-63EA-43D6-A1D1-4DCE4913EEC8}" srcOrd="0" destOrd="0" parTransId="{4060C99D-4C78-47E9-B123-CD423A81F198}" sibTransId="{4AAC9F9D-8FA3-4E37-9893-625FAFD340E6}"/>
    <dgm:cxn modelId="{CBE975FF-F147-4EEB-8F8E-135574A10ABF}" srcId="{42566CE6-D2A6-4B58-A603-FF25D1779A1D}" destId="{94C69274-DD89-45E8-86DC-5F3693004014}" srcOrd="0" destOrd="0" parTransId="{BB60C310-643B-41DE-8EF3-CF4707B3EBCF}" sibTransId="{36B241D1-930C-4E43-B2A2-2880391D7BB8}"/>
    <dgm:cxn modelId="{AACB45AA-C3D7-4C1B-81E9-D0D4A68ABD31}" type="presParOf" srcId="{6BEB834F-5909-40A3-B5F3-1CF84A157AD7}" destId="{7F61F4AF-7A5C-418E-8C56-D61E296DD83B}" srcOrd="0" destOrd="0" presId="urn:microsoft.com/office/officeart/2005/8/layout/list1"/>
    <dgm:cxn modelId="{D2CE8C43-3CB5-44B4-B565-660AFF0BF006}" type="presParOf" srcId="{7F61F4AF-7A5C-418E-8C56-D61E296DD83B}" destId="{683A6E61-9058-43C6-AE5A-35EF6766CA4C}" srcOrd="0" destOrd="0" presId="urn:microsoft.com/office/officeart/2005/8/layout/list1"/>
    <dgm:cxn modelId="{1558F978-E934-4655-B30E-E48B36B075F3}" type="presParOf" srcId="{7F61F4AF-7A5C-418E-8C56-D61E296DD83B}" destId="{85AC3E32-FB3E-40FE-9C8B-3CB71E6FED5D}" srcOrd="1" destOrd="0" presId="urn:microsoft.com/office/officeart/2005/8/layout/list1"/>
    <dgm:cxn modelId="{4CCB808C-95F9-4072-8350-57428ED55EE6}" type="presParOf" srcId="{6BEB834F-5909-40A3-B5F3-1CF84A157AD7}" destId="{D16A6280-1FFA-4FA8-84AA-8E8594ABB50F}" srcOrd="1" destOrd="0" presId="urn:microsoft.com/office/officeart/2005/8/layout/list1"/>
    <dgm:cxn modelId="{9CD82D8B-07B1-49AA-BAF6-99F2868C4476}" type="presParOf" srcId="{6BEB834F-5909-40A3-B5F3-1CF84A157AD7}" destId="{F4964789-1ACE-492A-B429-11A36EC77C30}" srcOrd="2" destOrd="0" presId="urn:microsoft.com/office/officeart/2005/8/layout/list1"/>
    <dgm:cxn modelId="{011D9552-8904-40C7-87FF-0716CDD5A6AF}" type="presParOf" srcId="{6BEB834F-5909-40A3-B5F3-1CF84A157AD7}" destId="{9EBC5CF9-DD76-44F4-9D22-C9A2773FB883}" srcOrd="3" destOrd="0" presId="urn:microsoft.com/office/officeart/2005/8/layout/list1"/>
    <dgm:cxn modelId="{B2F87BD5-132E-4C23-91F9-A83B43EE3E30}" type="presParOf" srcId="{6BEB834F-5909-40A3-B5F3-1CF84A157AD7}" destId="{0235E112-0BF7-43A8-A1E5-D79842339A89}" srcOrd="4" destOrd="0" presId="urn:microsoft.com/office/officeart/2005/8/layout/list1"/>
    <dgm:cxn modelId="{548A5F22-2C40-4B5D-8869-BAF200619288}" type="presParOf" srcId="{0235E112-0BF7-43A8-A1E5-D79842339A89}" destId="{117C2586-7FED-44CA-A314-5B85FF79A29E}" srcOrd="0" destOrd="0" presId="urn:microsoft.com/office/officeart/2005/8/layout/list1"/>
    <dgm:cxn modelId="{DE9DA191-873C-4E43-B55D-B72B478B1DF3}" type="presParOf" srcId="{0235E112-0BF7-43A8-A1E5-D79842339A89}" destId="{5B1A1E9F-92E5-44E9-91A1-B34426750276}" srcOrd="1" destOrd="0" presId="urn:microsoft.com/office/officeart/2005/8/layout/list1"/>
    <dgm:cxn modelId="{C3148019-1CA1-4605-BC9A-DAC40D6F8B5F}" type="presParOf" srcId="{6BEB834F-5909-40A3-B5F3-1CF84A157AD7}" destId="{FE25880B-02E8-43C4-8438-7672F8952042}" srcOrd="5" destOrd="0" presId="urn:microsoft.com/office/officeart/2005/8/layout/list1"/>
    <dgm:cxn modelId="{0A81FA82-F4CE-44FE-B36F-C5D0BA5AE6DA}" type="presParOf" srcId="{6BEB834F-5909-40A3-B5F3-1CF84A157AD7}" destId="{65FB711C-92D2-45E3-A667-06B799EBBF8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009737-B7ED-4EA6-9B6B-0C1325DFDADF}" type="doc">
      <dgm:prSet loTypeId="urn:microsoft.com/office/officeart/2005/8/layout/list1#1" loCatId="list" qsTypeId="urn:microsoft.com/office/officeart/2005/8/quickstyle/simple1#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252B53A-F636-4A07-B6BE-6F98245CE020}">
      <dgm:prSet phldrT="[文本]" custT="1"/>
      <dgm:spPr>
        <a:xfrm>
          <a:off x="392443" y="31840"/>
          <a:ext cx="5962262" cy="472320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zh-CN" altLang="en-US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现主流为</a:t>
          </a: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2GB</a:t>
          </a:r>
          <a:r>
            <a:rPr lang="zh-CN" altLang="en-US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规格，正向</a:t>
          </a: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4GB</a:t>
          </a:r>
          <a:r>
            <a:rPr lang="zh-CN" altLang="en-US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切换</a:t>
          </a:r>
        </a:p>
      </dgm:t>
    </dgm:pt>
    <dgm:pt modelId="{CE6DD3CC-8FE5-419A-B42A-AC253700DB07}" type="parTrans" cxnId="{A3608454-C7A6-4B05-B934-9DA0E7C5D842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3C7914-EDE1-48E9-B2C3-99A80FB01DF8}" type="sibTrans" cxnId="{A3608454-C7A6-4B05-B934-9DA0E7C5D842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85CE98-FB40-4D2F-865F-539CABE9872A}">
      <dgm:prSet phldrT="[文本]" custT="1"/>
      <dgm:spPr>
        <a:xfrm>
          <a:off x="392443" y="757600"/>
          <a:ext cx="5962317" cy="472320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RAID</a:t>
          </a:r>
          <a:r>
            <a:rPr lang="zh-CN" altLang="en-US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卡厂商标准产品目前最大为</a:t>
          </a: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8GB</a:t>
          </a:r>
          <a:r>
            <a:rPr lang="zh-CN" altLang="en-US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，后续有更大容量版本</a:t>
          </a:r>
        </a:p>
      </dgm:t>
    </dgm:pt>
    <dgm:pt modelId="{B08A6096-5456-40FB-A46F-6A1D1735C7FD}" type="parTrans" cxnId="{A49DBC70-3E3C-4374-90D0-DB35BEAD444D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CD19D8-C122-47C4-BF94-CD088CEB7087}" type="sibTrans" cxnId="{A49DBC70-3E3C-4374-90D0-DB35BEAD444D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02234A-9562-4D1C-A718-3901B6DBA8CF}">
      <dgm:prSet custT="1"/>
      <dgm:spPr>
        <a:xfrm>
          <a:off x="392443" y="2209120"/>
          <a:ext cx="5962262" cy="472320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MRAM</a:t>
          </a:r>
          <a:r>
            <a:rPr lang="zh-CN" altLang="en-US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作为新兴技术，在未来有替代</a:t>
          </a: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DRAM</a:t>
          </a:r>
          <a:r>
            <a:rPr lang="zh-CN" altLang="en-US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的趋势</a:t>
          </a:r>
        </a:p>
      </dgm:t>
    </dgm:pt>
    <dgm:pt modelId="{499C69FE-50D0-44D4-948B-6EA2FC996A6E}" type="parTrans" cxnId="{1B7F7E7A-7C3F-4D15-A22E-7A509EE3837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F85B9D-4EAA-4A34-8E3C-8BCECE0F52DB}" type="sibTrans" cxnId="{1B7F7E7A-7C3F-4D15-A22E-7A509EE3837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81D78D-2E0D-4D5D-9FB9-D6D65EFDCCB6}" type="pres">
      <dgm:prSet presAssocID="{81009737-B7ED-4EA6-9B6B-0C1325DFDADF}" presName="linear" presStyleCnt="0">
        <dgm:presLayoutVars>
          <dgm:dir/>
          <dgm:animLvl val="lvl"/>
          <dgm:resizeHandles val="exact"/>
        </dgm:presLayoutVars>
      </dgm:prSet>
      <dgm:spPr/>
    </dgm:pt>
    <dgm:pt modelId="{93205147-8478-45A1-8A6D-7458980BFED4}" type="pres">
      <dgm:prSet presAssocID="{6252B53A-F636-4A07-B6BE-6F98245CE020}" presName="parentLin" presStyleCnt="0"/>
      <dgm:spPr/>
    </dgm:pt>
    <dgm:pt modelId="{C282B32C-952C-44D9-AAFA-CD0B8EC07DB4}" type="pres">
      <dgm:prSet presAssocID="{6252B53A-F636-4A07-B6BE-6F98245CE020}" presName="parentLeftMargin" presStyleLbl="node1" presStyleIdx="0" presStyleCnt="3"/>
      <dgm:spPr/>
    </dgm:pt>
    <dgm:pt modelId="{519CDDD4-5952-44BC-8A6C-B7D21FF94DCE}" type="pres">
      <dgm:prSet presAssocID="{6252B53A-F636-4A07-B6BE-6F98245CE020}" presName="parentText" presStyleLbl="node1" presStyleIdx="0" presStyleCnt="3" custScaleX="108519">
        <dgm:presLayoutVars>
          <dgm:chMax val="0"/>
          <dgm:bulletEnabled val="1"/>
        </dgm:presLayoutVars>
      </dgm:prSet>
      <dgm:spPr/>
    </dgm:pt>
    <dgm:pt modelId="{663E2EC4-66CC-4991-A340-488BBCEC5FF2}" type="pres">
      <dgm:prSet presAssocID="{6252B53A-F636-4A07-B6BE-6F98245CE020}" presName="negativeSpace" presStyleCnt="0"/>
      <dgm:spPr/>
    </dgm:pt>
    <dgm:pt modelId="{B0B822D3-9A09-4EC9-AF54-5DDD5167C868}" type="pres">
      <dgm:prSet presAssocID="{6252B53A-F636-4A07-B6BE-6F98245CE020}" presName="childText" presStyleLbl="conFgAcc1" presStyleIdx="0" presStyleCnt="3">
        <dgm:presLayoutVars>
          <dgm:bulletEnabled val="1"/>
        </dgm:presLayoutVars>
      </dgm:prSet>
      <dgm:spPr>
        <a:xfrm>
          <a:off x="0" y="268000"/>
          <a:ext cx="7848872" cy="4032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8575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B3E158C2-CC1C-4080-A143-9AF37880A5B7}" type="pres">
      <dgm:prSet presAssocID="{093C7914-EDE1-48E9-B2C3-99A80FB01DF8}" presName="spaceBetweenRectangles" presStyleCnt="0"/>
      <dgm:spPr/>
    </dgm:pt>
    <dgm:pt modelId="{1E5EBF66-50EB-454B-BE8B-1DA33443EB97}" type="pres">
      <dgm:prSet presAssocID="{1A85CE98-FB40-4D2F-865F-539CABE9872A}" presName="parentLin" presStyleCnt="0"/>
      <dgm:spPr/>
    </dgm:pt>
    <dgm:pt modelId="{5AEA8D3D-89DF-4928-9258-139B90A1511E}" type="pres">
      <dgm:prSet presAssocID="{1A85CE98-FB40-4D2F-865F-539CABE9872A}" presName="parentLeftMargin" presStyleLbl="node1" presStyleIdx="0" presStyleCnt="3"/>
      <dgm:spPr/>
    </dgm:pt>
    <dgm:pt modelId="{0C3BB7E1-C62B-4951-92EE-231920E36C45}" type="pres">
      <dgm:prSet presAssocID="{1A85CE98-FB40-4D2F-865F-539CABE9872A}" presName="parentText" presStyleLbl="node1" presStyleIdx="1" presStyleCnt="3" custScaleX="108520">
        <dgm:presLayoutVars>
          <dgm:chMax val="0"/>
          <dgm:bulletEnabled val="1"/>
        </dgm:presLayoutVars>
      </dgm:prSet>
      <dgm:spPr/>
    </dgm:pt>
    <dgm:pt modelId="{EF852C10-7B5C-4B59-A802-414956984EF2}" type="pres">
      <dgm:prSet presAssocID="{1A85CE98-FB40-4D2F-865F-539CABE9872A}" presName="negativeSpace" presStyleCnt="0"/>
      <dgm:spPr/>
    </dgm:pt>
    <dgm:pt modelId="{678388C6-E5DC-4EF3-A4D8-E2BD90204867}" type="pres">
      <dgm:prSet presAssocID="{1A85CE98-FB40-4D2F-865F-539CABE9872A}" presName="childText" presStyleLbl="conFgAcc1" presStyleIdx="1" presStyleCnt="3">
        <dgm:presLayoutVars>
          <dgm:bulletEnabled val="1"/>
        </dgm:presLayoutVars>
      </dgm:prSet>
      <dgm:spPr>
        <a:xfrm>
          <a:off x="0" y="993760"/>
          <a:ext cx="7848872" cy="4032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8575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CE92057B-6F6D-473A-A893-5C11AF3FF7AB}" type="pres">
      <dgm:prSet presAssocID="{B8CD19D8-C122-47C4-BF94-CD088CEB7087}" presName="spaceBetweenRectangles" presStyleCnt="0"/>
      <dgm:spPr/>
    </dgm:pt>
    <dgm:pt modelId="{CD77CE3D-6159-4795-BBC5-3CBB791A75A2}" type="pres">
      <dgm:prSet presAssocID="{C202234A-9562-4D1C-A718-3901B6DBA8CF}" presName="parentLin" presStyleCnt="0"/>
      <dgm:spPr/>
    </dgm:pt>
    <dgm:pt modelId="{9A7C11EF-0F4A-45D4-9382-6CEC22CEFAA0}" type="pres">
      <dgm:prSet presAssocID="{C202234A-9562-4D1C-A718-3901B6DBA8CF}" presName="parentLeftMargin" presStyleLbl="node1" presStyleIdx="1" presStyleCnt="3"/>
      <dgm:spPr/>
    </dgm:pt>
    <dgm:pt modelId="{B08C1197-8306-4051-8186-B3A31A568A96}" type="pres">
      <dgm:prSet presAssocID="{C202234A-9562-4D1C-A718-3901B6DBA8CF}" presName="parentText" presStyleLbl="node1" presStyleIdx="2" presStyleCnt="3" custScaleX="108519">
        <dgm:presLayoutVars>
          <dgm:chMax val="0"/>
          <dgm:bulletEnabled val="1"/>
        </dgm:presLayoutVars>
      </dgm:prSet>
      <dgm:spPr/>
    </dgm:pt>
    <dgm:pt modelId="{87FA25C0-7740-443F-B6B4-C4A2BA739082}" type="pres">
      <dgm:prSet presAssocID="{C202234A-9562-4D1C-A718-3901B6DBA8CF}" presName="negativeSpace" presStyleCnt="0"/>
      <dgm:spPr/>
    </dgm:pt>
    <dgm:pt modelId="{A3B3A049-EBAD-48E2-B52C-90E178FCF415}" type="pres">
      <dgm:prSet presAssocID="{C202234A-9562-4D1C-A718-3901B6DBA8CF}" presName="childText" presStyleLbl="conFgAcc1" presStyleIdx="2" presStyleCnt="3">
        <dgm:presLayoutVars>
          <dgm:bulletEnabled val="1"/>
        </dgm:presLayoutVars>
      </dgm:prSet>
      <dgm:spPr>
        <a:xfrm>
          <a:off x="0" y="2445280"/>
          <a:ext cx="7848872" cy="4032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8575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</dgm:ptLst>
  <dgm:cxnLst>
    <dgm:cxn modelId="{C2C3AF3B-D6E3-4ACF-A198-DCC00AEBA138}" type="presOf" srcId="{1A85CE98-FB40-4D2F-865F-539CABE9872A}" destId="{0C3BB7E1-C62B-4951-92EE-231920E36C45}" srcOrd="1" destOrd="0" presId="urn:microsoft.com/office/officeart/2005/8/layout/list1#1"/>
    <dgm:cxn modelId="{A49DBC70-3E3C-4374-90D0-DB35BEAD444D}" srcId="{81009737-B7ED-4EA6-9B6B-0C1325DFDADF}" destId="{1A85CE98-FB40-4D2F-865F-539CABE9872A}" srcOrd="1" destOrd="0" parTransId="{B08A6096-5456-40FB-A46F-6A1D1735C7FD}" sibTransId="{B8CD19D8-C122-47C4-BF94-CD088CEB7087}"/>
    <dgm:cxn modelId="{A3608454-C7A6-4B05-B934-9DA0E7C5D842}" srcId="{81009737-B7ED-4EA6-9B6B-0C1325DFDADF}" destId="{6252B53A-F636-4A07-B6BE-6F98245CE020}" srcOrd="0" destOrd="0" parTransId="{CE6DD3CC-8FE5-419A-B42A-AC253700DB07}" sibTransId="{093C7914-EDE1-48E9-B2C3-99A80FB01DF8}"/>
    <dgm:cxn modelId="{BA83037A-3D6A-4F02-ACD2-97B2AE80B486}" type="presOf" srcId="{6252B53A-F636-4A07-B6BE-6F98245CE020}" destId="{519CDDD4-5952-44BC-8A6C-B7D21FF94DCE}" srcOrd="1" destOrd="0" presId="urn:microsoft.com/office/officeart/2005/8/layout/list1#1"/>
    <dgm:cxn modelId="{1B7F7E7A-7C3F-4D15-A22E-7A509EE38375}" srcId="{81009737-B7ED-4EA6-9B6B-0C1325DFDADF}" destId="{C202234A-9562-4D1C-A718-3901B6DBA8CF}" srcOrd="2" destOrd="0" parTransId="{499C69FE-50D0-44D4-948B-6EA2FC996A6E}" sibTransId="{23F85B9D-4EAA-4A34-8E3C-8BCECE0F52DB}"/>
    <dgm:cxn modelId="{E89B2184-4CCA-42CA-AE5A-BD231CFF4FB8}" type="presOf" srcId="{C202234A-9562-4D1C-A718-3901B6DBA8CF}" destId="{B08C1197-8306-4051-8186-B3A31A568A96}" srcOrd="1" destOrd="0" presId="urn:microsoft.com/office/officeart/2005/8/layout/list1#1"/>
    <dgm:cxn modelId="{ACBE27A0-CA87-477D-A6CE-BB64110858EE}" type="presOf" srcId="{1A85CE98-FB40-4D2F-865F-539CABE9872A}" destId="{5AEA8D3D-89DF-4928-9258-139B90A1511E}" srcOrd="0" destOrd="0" presId="urn:microsoft.com/office/officeart/2005/8/layout/list1#1"/>
    <dgm:cxn modelId="{E5A856D3-F924-412A-843E-5FD30FF33093}" type="presOf" srcId="{6252B53A-F636-4A07-B6BE-6F98245CE020}" destId="{C282B32C-952C-44D9-AAFA-CD0B8EC07DB4}" srcOrd="0" destOrd="0" presId="urn:microsoft.com/office/officeart/2005/8/layout/list1#1"/>
    <dgm:cxn modelId="{863A0CDB-A045-47C1-A542-C90AB80D10BE}" type="presOf" srcId="{81009737-B7ED-4EA6-9B6B-0C1325DFDADF}" destId="{6981D78D-2E0D-4D5D-9FB9-D6D65EFDCCB6}" srcOrd="0" destOrd="0" presId="urn:microsoft.com/office/officeart/2005/8/layout/list1#1"/>
    <dgm:cxn modelId="{96EEBFF5-C811-410D-8E65-B4D9228DA0D3}" type="presOf" srcId="{C202234A-9562-4D1C-A718-3901B6DBA8CF}" destId="{9A7C11EF-0F4A-45D4-9382-6CEC22CEFAA0}" srcOrd="0" destOrd="0" presId="urn:microsoft.com/office/officeart/2005/8/layout/list1#1"/>
    <dgm:cxn modelId="{E6200411-A3D3-4918-A716-58AF182E6159}" type="presParOf" srcId="{6981D78D-2E0D-4D5D-9FB9-D6D65EFDCCB6}" destId="{93205147-8478-45A1-8A6D-7458980BFED4}" srcOrd="0" destOrd="0" presId="urn:microsoft.com/office/officeart/2005/8/layout/list1#1"/>
    <dgm:cxn modelId="{866DE0AA-63D5-4AD8-BD5C-CB0BD7DA3854}" type="presParOf" srcId="{93205147-8478-45A1-8A6D-7458980BFED4}" destId="{C282B32C-952C-44D9-AAFA-CD0B8EC07DB4}" srcOrd="0" destOrd="0" presId="urn:microsoft.com/office/officeart/2005/8/layout/list1#1"/>
    <dgm:cxn modelId="{436D2E0D-3258-4C44-97E3-CD5A77F1252B}" type="presParOf" srcId="{93205147-8478-45A1-8A6D-7458980BFED4}" destId="{519CDDD4-5952-44BC-8A6C-B7D21FF94DCE}" srcOrd="1" destOrd="0" presId="urn:microsoft.com/office/officeart/2005/8/layout/list1#1"/>
    <dgm:cxn modelId="{A1885781-80DB-4054-A8AA-EFFCCC425662}" type="presParOf" srcId="{6981D78D-2E0D-4D5D-9FB9-D6D65EFDCCB6}" destId="{663E2EC4-66CC-4991-A340-488BBCEC5FF2}" srcOrd="1" destOrd="0" presId="urn:microsoft.com/office/officeart/2005/8/layout/list1#1"/>
    <dgm:cxn modelId="{1DC7196F-3AF2-49AA-8EEA-05A955B51B3A}" type="presParOf" srcId="{6981D78D-2E0D-4D5D-9FB9-D6D65EFDCCB6}" destId="{B0B822D3-9A09-4EC9-AF54-5DDD5167C868}" srcOrd="2" destOrd="0" presId="urn:microsoft.com/office/officeart/2005/8/layout/list1#1"/>
    <dgm:cxn modelId="{633CE4A4-B2E3-4C8F-B887-73AB6D9AEFD4}" type="presParOf" srcId="{6981D78D-2E0D-4D5D-9FB9-D6D65EFDCCB6}" destId="{B3E158C2-CC1C-4080-A143-9AF37880A5B7}" srcOrd="3" destOrd="0" presId="urn:microsoft.com/office/officeart/2005/8/layout/list1#1"/>
    <dgm:cxn modelId="{B8EA6B6B-B4C5-4E8F-8174-EE8CA0ABF144}" type="presParOf" srcId="{6981D78D-2E0D-4D5D-9FB9-D6D65EFDCCB6}" destId="{1E5EBF66-50EB-454B-BE8B-1DA33443EB97}" srcOrd="4" destOrd="0" presId="urn:microsoft.com/office/officeart/2005/8/layout/list1#1"/>
    <dgm:cxn modelId="{D36FFB5C-733E-4298-B7BC-ACD935169D67}" type="presParOf" srcId="{1E5EBF66-50EB-454B-BE8B-1DA33443EB97}" destId="{5AEA8D3D-89DF-4928-9258-139B90A1511E}" srcOrd="0" destOrd="0" presId="urn:microsoft.com/office/officeart/2005/8/layout/list1#1"/>
    <dgm:cxn modelId="{C3E0AA2C-5220-48FA-8D28-5EA4A30E4A94}" type="presParOf" srcId="{1E5EBF66-50EB-454B-BE8B-1DA33443EB97}" destId="{0C3BB7E1-C62B-4951-92EE-231920E36C45}" srcOrd="1" destOrd="0" presId="urn:microsoft.com/office/officeart/2005/8/layout/list1#1"/>
    <dgm:cxn modelId="{FF241B05-C54F-4ADC-9F56-4B5C3FCD085D}" type="presParOf" srcId="{6981D78D-2E0D-4D5D-9FB9-D6D65EFDCCB6}" destId="{EF852C10-7B5C-4B59-A802-414956984EF2}" srcOrd="5" destOrd="0" presId="urn:microsoft.com/office/officeart/2005/8/layout/list1#1"/>
    <dgm:cxn modelId="{F1F66DC5-0FA9-45D4-8D5B-8FD7DEB9353D}" type="presParOf" srcId="{6981D78D-2E0D-4D5D-9FB9-D6D65EFDCCB6}" destId="{678388C6-E5DC-4EF3-A4D8-E2BD90204867}" srcOrd="6" destOrd="0" presId="urn:microsoft.com/office/officeart/2005/8/layout/list1#1"/>
    <dgm:cxn modelId="{326DD416-28E7-4A18-89CF-D22E22AB7B73}" type="presParOf" srcId="{6981D78D-2E0D-4D5D-9FB9-D6D65EFDCCB6}" destId="{CE92057B-6F6D-473A-A893-5C11AF3FF7AB}" srcOrd="7" destOrd="0" presId="urn:microsoft.com/office/officeart/2005/8/layout/list1#1"/>
    <dgm:cxn modelId="{756FF137-8CCB-4FF1-BCCB-4F855209636E}" type="presParOf" srcId="{6981D78D-2E0D-4D5D-9FB9-D6D65EFDCCB6}" destId="{CD77CE3D-6159-4795-BBC5-3CBB791A75A2}" srcOrd="8" destOrd="0" presId="urn:microsoft.com/office/officeart/2005/8/layout/list1#1"/>
    <dgm:cxn modelId="{91FB52B5-DE92-46CD-8A07-137E1D20867D}" type="presParOf" srcId="{CD77CE3D-6159-4795-BBC5-3CBB791A75A2}" destId="{9A7C11EF-0F4A-45D4-9382-6CEC22CEFAA0}" srcOrd="0" destOrd="0" presId="urn:microsoft.com/office/officeart/2005/8/layout/list1#1"/>
    <dgm:cxn modelId="{05DC5299-7B1A-4744-ABD7-64EBFD61F319}" type="presParOf" srcId="{CD77CE3D-6159-4795-BBC5-3CBB791A75A2}" destId="{B08C1197-8306-4051-8186-B3A31A568A96}" srcOrd="1" destOrd="0" presId="urn:microsoft.com/office/officeart/2005/8/layout/list1#1"/>
    <dgm:cxn modelId="{82198F76-D721-4F89-B75A-4F7C659C8E05}" type="presParOf" srcId="{6981D78D-2E0D-4D5D-9FB9-D6D65EFDCCB6}" destId="{87FA25C0-7740-443F-B6B4-C4A2BA739082}" srcOrd="9" destOrd="0" presId="urn:microsoft.com/office/officeart/2005/8/layout/list1#1"/>
    <dgm:cxn modelId="{9DF25DB8-9E45-4955-8EBF-9D4838A148E3}" type="presParOf" srcId="{6981D78D-2E0D-4D5D-9FB9-D6D65EFDCCB6}" destId="{A3B3A049-EBAD-48E2-B52C-90E178FCF415}" srcOrd="10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CD1D59-D478-4567-AB25-05B87309ADF1}" type="doc">
      <dgm:prSet loTypeId="urn:microsoft.com/office/officeart/2005/8/layout/hProcess9#5" loCatId="process" qsTypeId="urn:microsoft.com/office/officeart/2005/8/quickstyle/simple5#5" qsCatId="simple" csTypeId="urn:microsoft.com/office/officeart/2005/8/colors/colorful3#5" csCatId="colorful" phldr="1"/>
      <dgm:spPr/>
      <dgm:t>
        <a:bodyPr/>
        <a:lstStyle/>
        <a:p>
          <a:endParaRPr lang="zh-CN" altLang="en-US"/>
        </a:p>
      </dgm:t>
    </dgm:pt>
    <dgm:pt modelId="{69B5BE8E-3239-499A-9003-E27233040734}">
      <dgm:prSet phldrT="[文本]" custT="1"/>
      <dgm:spPr>
        <a:xfrm>
          <a:off x="1038" y="561778"/>
          <a:ext cx="1272438" cy="505589"/>
        </a:xfrm>
        <a:prstGeom prst="round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buNone/>
          </a:pPr>
          <a:r>
            <a:rPr lang="en-US" altLang="zh-CN" sz="1600" dirty="0">
              <a:solidFill>
                <a:sysClr val="window" lastClr="FFFFFF"/>
              </a:solidFill>
              <a:latin typeface="Cambria" panose="02040503050406030204" pitchFamily="18" charset="0"/>
              <a:ea typeface="宋体" panose="02010600030101010101" pitchFamily="2" charset="-122"/>
              <a:cs typeface="+mn-cs"/>
            </a:rPr>
            <a:t>1GB</a:t>
          </a:r>
        </a:p>
      </dgm:t>
    </dgm:pt>
    <dgm:pt modelId="{834F1B39-43A8-47EA-B3BA-93CC5F1BD42D}" type="parTrans" cxnId="{5A5B756A-27E4-4C53-A9D1-95895B4E69AA}">
      <dgm:prSet/>
      <dgm:spPr/>
      <dgm:t>
        <a:bodyPr/>
        <a:lstStyle/>
        <a:p>
          <a:endParaRPr lang="zh-CN" altLang="en-US"/>
        </a:p>
      </dgm:t>
    </dgm:pt>
    <dgm:pt modelId="{7C7D6CB1-A32A-4429-AAAA-F9DF25EEE52F}" type="sibTrans" cxnId="{5A5B756A-27E4-4C53-A9D1-95895B4E69AA}">
      <dgm:prSet/>
      <dgm:spPr/>
      <dgm:t>
        <a:bodyPr/>
        <a:lstStyle/>
        <a:p>
          <a:endParaRPr lang="zh-CN" altLang="en-US"/>
        </a:p>
      </dgm:t>
    </dgm:pt>
    <dgm:pt modelId="{06898A3E-2C40-426C-B49E-0374FFD7EF90}">
      <dgm:prSet phldrT="[文本]" custT="1"/>
      <dgm:spPr>
        <a:xfrm>
          <a:off x="1583868" y="561778"/>
          <a:ext cx="1272438" cy="505589"/>
        </a:xfrm>
        <a:prstGeom prst="roundRect">
          <a:avLst/>
        </a:prstGeom>
        <a:solidFill>
          <a:srgbClr val="A5A5A5">
            <a:hueOff val="677650"/>
            <a:satOff val="25000"/>
            <a:lumOff val="-3676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buNone/>
          </a:pPr>
          <a:r>
            <a:rPr lang="en-US" altLang="zh-CN" sz="1600" dirty="0">
              <a:solidFill>
                <a:sysClr val="window" lastClr="FFFFFF"/>
              </a:solidFill>
              <a:latin typeface="Cambria" panose="02040503050406030204" pitchFamily="18" charset="0"/>
              <a:ea typeface="宋体" panose="02010600030101010101" pitchFamily="2" charset="-122"/>
              <a:cs typeface="+mn-cs"/>
            </a:rPr>
            <a:t>2GB</a:t>
          </a:r>
        </a:p>
      </dgm:t>
    </dgm:pt>
    <dgm:pt modelId="{2E279712-0BA2-41C9-8CD4-1B1ECA7A1E27}" type="parTrans" cxnId="{A5137E48-9B73-4388-8026-B51C4073F83E}">
      <dgm:prSet/>
      <dgm:spPr/>
      <dgm:t>
        <a:bodyPr/>
        <a:lstStyle/>
        <a:p>
          <a:endParaRPr lang="zh-CN" altLang="en-US"/>
        </a:p>
      </dgm:t>
    </dgm:pt>
    <dgm:pt modelId="{D5DA748B-3C46-4ADB-B0B9-36BF8E2A2967}" type="sibTrans" cxnId="{A5137E48-9B73-4388-8026-B51C4073F83E}">
      <dgm:prSet/>
      <dgm:spPr/>
      <dgm:t>
        <a:bodyPr/>
        <a:lstStyle/>
        <a:p>
          <a:endParaRPr lang="zh-CN" altLang="en-US"/>
        </a:p>
      </dgm:t>
    </dgm:pt>
    <dgm:pt modelId="{7A3B664D-B2F7-4377-917F-43B4C6A333FC}">
      <dgm:prSet custT="1"/>
      <dgm:spPr>
        <a:xfrm>
          <a:off x="3189660" y="549025"/>
          <a:ext cx="1272438" cy="505589"/>
        </a:xfrm>
        <a:prstGeom prst="roundRect">
          <a:avLst/>
        </a:prstGeom>
        <a:solidFill>
          <a:srgbClr val="A5A5A5">
            <a:hueOff val="1355300"/>
            <a:satOff val="50000"/>
            <a:lumOff val="-7353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buNone/>
          </a:pPr>
          <a:r>
            <a:rPr lang="en-US" altLang="zh-CN" sz="1600" dirty="0">
              <a:solidFill>
                <a:sysClr val="window" lastClr="FFFFFF"/>
              </a:solidFill>
              <a:latin typeface="Cambria" panose="02040503050406030204" pitchFamily="18" charset="0"/>
              <a:ea typeface="宋体" panose="02010600030101010101" pitchFamily="2" charset="-122"/>
              <a:cs typeface="+mn-cs"/>
            </a:rPr>
            <a:t>4GB</a:t>
          </a:r>
        </a:p>
      </dgm:t>
    </dgm:pt>
    <dgm:pt modelId="{64F7069D-A979-436B-AC42-AD181A92375E}" type="parTrans" cxnId="{63841B76-80D3-4928-83A8-1543B8139C7A}">
      <dgm:prSet/>
      <dgm:spPr/>
      <dgm:t>
        <a:bodyPr/>
        <a:lstStyle/>
        <a:p>
          <a:endParaRPr lang="zh-CN" altLang="en-US"/>
        </a:p>
      </dgm:t>
    </dgm:pt>
    <dgm:pt modelId="{8552BD32-EDED-455F-BE7A-D13977D53016}" type="sibTrans" cxnId="{63841B76-80D3-4928-83A8-1543B8139C7A}">
      <dgm:prSet/>
      <dgm:spPr/>
      <dgm:t>
        <a:bodyPr/>
        <a:lstStyle/>
        <a:p>
          <a:endParaRPr lang="zh-CN" altLang="en-US"/>
        </a:p>
      </dgm:t>
    </dgm:pt>
    <dgm:pt modelId="{FF6E5517-0FEE-4634-8266-EAB595CF3176}">
      <dgm:prSet custT="1"/>
      <dgm:spPr>
        <a:xfrm>
          <a:off x="4749528" y="574026"/>
          <a:ext cx="1476633" cy="481093"/>
        </a:xfrm>
        <a:prstGeom prst="roundRect">
          <a:avLst/>
        </a:prstGeom>
        <a:solidFill>
          <a:srgbClr val="A5A5A5">
            <a:hueOff val="2032949"/>
            <a:satOff val="75000"/>
            <a:lumOff val="-11029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buNone/>
          </a:pPr>
          <a:r>
            <a:rPr lang="en-US" altLang="zh-CN" sz="1600" dirty="0">
              <a:solidFill>
                <a:sysClr val="window" lastClr="FFFFFF"/>
              </a:solidFill>
              <a:latin typeface="Cambria" panose="02040503050406030204" pitchFamily="18" charset="0"/>
              <a:ea typeface="宋体" panose="02010600030101010101" pitchFamily="2" charset="-122"/>
              <a:cs typeface="+mn-cs"/>
            </a:rPr>
            <a:t>8GB</a:t>
          </a:r>
          <a:endParaRPr lang="zh-CN" altLang="en-US" sz="1600" dirty="0">
            <a:solidFill>
              <a:sysClr val="window" lastClr="FFFFFF"/>
            </a:solidFill>
            <a:latin typeface="Cambria" panose="02040503050406030204" pitchFamily="18" charset="0"/>
            <a:ea typeface="宋体" panose="02010600030101010101" pitchFamily="2" charset="-122"/>
            <a:cs typeface="+mn-cs"/>
          </a:endParaRPr>
        </a:p>
      </dgm:t>
    </dgm:pt>
    <dgm:pt modelId="{DDB4810F-D39A-467F-982F-4F18C083C441}" type="parTrans" cxnId="{B83C3433-93EC-4388-A135-25DE851532E0}">
      <dgm:prSet/>
      <dgm:spPr/>
      <dgm:t>
        <a:bodyPr/>
        <a:lstStyle/>
        <a:p>
          <a:endParaRPr lang="zh-CN" altLang="en-US"/>
        </a:p>
      </dgm:t>
    </dgm:pt>
    <dgm:pt modelId="{0C4B6C62-6838-41E7-94B1-C07A37484127}" type="sibTrans" cxnId="{B83C3433-93EC-4388-A135-25DE851532E0}">
      <dgm:prSet/>
      <dgm:spPr/>
      <dgm:t>
        <a:bodyPr/>
        <a:lstStyle/>
        <a:p>
          <a:endParaRPr lang="zh-CN" altLang="en-US"/>
        </a:p>
      </dgm:t>
    </dgm:pt>
    <dgm:pt modelId="{C20D4B6E-1C04-4DBD-A4E2-AC6FFA177388}">
      <dgm:prSet custT="1"/>
      <dgm:spPr>
        <a:xfrm>
          <a:off x="6536552" y="585460"/>
          <a:ext cx="1455296" cy="458226"/>
        </a:xfrm>
        <a:prstGeom prst="roundRect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buNone/>
          </a:pPr>
          <a:r>
            <a:rPr lang="en-US" altLang="zh-CN" sz="1600" dirty="0">
              <a:solidFill>
                <a:sysClr val="window" lastClr="FFFFFF"/>
              </a:solidFill>
              <a:latin typeface="Cambria" panose="02040503050406030204" pitchFamily="18" charset="0"/>
              <a:ea typeface="宋体" panose="02010600030101010101" pitchFamily="2" charset="-122"/>
              <a:cs typeface="+mn-cs"/>
            </a:rPr>
            <a:t>MRAM</a:t>
          </a:r>
          <a:endParaRPr lang="zh-CN" altLang="en-US" sz="1600" dirty="0">
            <a:solidFill>
              <a:sysClr val="window" lastClr="FFFFFF"/>
            </a:solidFill>
            <a:latin typeface="Cambria" panose="02040503050406030204" pitchFamily="18" charset="0"/>
            <a:ea typeface="宋体" panose="02010600030101010101" pitchFamily="2" charset="-122"/>
            <a:cs typeface="+mn-cs"/>
          </a:endParaRPr>
        </a:p>
      </dgm:t>
    </dgm:pt>
    <dgm:pt modelId="{EEBA5E1B-B37A-45FF-9D16-52C6C1ADFE86}" type="parTrans" cxnId="{E46CF76C-3190-4A4B-A5D2-4FD5AFD0F689}">
      <dgm:prSet/>
      <dgm:spPr/>
      <dgm:t>
        <a:bodyPr/>
        <a:lstStyle/>
        <a:p>
          <a:endParaRPr lang="zh-CN" altLang="en-US"/>
        </a:p>
      </dgm:t>
    </dgm:pt>
    <dgm:pt modelId="{701764E2-4846-42EC-B790-0BF2D8ECC581}" type="sibTrans" cxnId="{E46CF76C-3190-4A4B-A5D2-4FD5AFD0F689}">
      <dgm:prSet/>
      <dgm:spPr/>
      <dgm:t>
        <a:bodyPr/>
        <a:lstStyle/>
        <a:p>
          <a:endParaRPr lang="zh-CN" altLang="en-US"/>
        </a:p>
      </dgm:t>
    </dgm:pt>
    <dgm:pt modelId="{2015C194-979E-497C-B4EE-6AC5C1177996}" type="pres">
      <dgm:prSet presAssocID="{4ECD1D59-D478-4567-AB25-05B87309ADF1}" presName="CompostProcess" presStyleCnt="0">
        <dgm:presLayoutVars>
          <dgm:dir/>
          <dgm:resizeHandles val="exact"/>
        </dgm:presLayoutVars>
      </dgm:prSet>
      <dgm:spPr/>
    </dgm:pt>
    <dgm:pt modelId="{8D65117B-8981-452C-9593-36F51DF283A5}" type="pres">
      <dgm:prSet presAssocID="{4ECD1D59-D478-4567-AB25-05B87309ADF1}" presName="arrow" presStyleLbl="bgShp" presStyleIdx="0" presStyleCnt="1" custScaleX="117647" custLinFactNeighborX="-87539" custLinFactNeighborY="-22363"/>
      <dgm:spPr>
        <a:xfrm>
          <a:off x="0" y="0"/>
          <a:ext cx="7992884" cy="1629147"/>
        </a:xfrm>
        <a:prstGeom prst="rightArrow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gm:spPr>
    </dgm:pt>
    <dgm:pt modelId="{C8C27070-20E5-4F5A-80B6-E7ED6002C3B5}" type="pres">
      <dgm:prSet presAssocID="{4ECD1D59-D478-4567-AB25-05B87309ADF1}" presName="linearProcess" presStyleCnt="0"/>
      <dgm:spPr/>
    </dgm:pt>
    <dgm:pt modelId="{E20D5AFC-C2EB-4B59-81E5-C9138DF3DDB7}" type="pres">
      <dgm:prSet presAssocID="{69B5BE8E-3239-499A-9003-E27233040734}" presName="textNode" presStyleLbl="node1" presStyleIdx="0" presStyleCnt="5" custScaleX="59517" custScaleY="77585">
        <dgm:presLayoutVars>
          <dgm:bulletEnabled val="1"/>
        </dgm:presLayoutVars>
      </dgm:prSet>
      <dgm:spPr/>
    </dgm:pt>
    <dgm:pt modelId="{5E5B1D94-195F-4833-B8C6-84016EA673D1}" type="pres">
      <dgm:prSet presAssocID="{7C7D6CB1-A32A-4429-AAAA-F9DF25EEE52F}" presName="sibTrans" presStyleCnt="0"/>
      <dgm:spPr/>
    </dgm:pt>
    <dgm:pt modelId="{3E2EAA56-39BD-4448-B263-6E3F728D5A50}" type="pres">
      <dgm:prSet presAssocID="{06898A3E-2C40-426C-B49E-0374FFD7EF90}" presName="textNode" presStyleLbl="node1" presStyleIdx="1" presStyleCnt="5" custScaleX="59517" custScaleY="77585">
        <dgm:presLayoutVars>
          <dgm:bulletEnabled val="1"/>
        </dgm:presLayoutVars>
      </dgm:prSet>
      <dgm:spPr/>
    </dgm:pt>
    <dgm:pt modelId="{ADB1FA7F-DB3E-47C4-BD8D-50DFD1613930}" type="pres">
      <dgm:prSet presAssocID="{D5DA748B-3C46-4ADB-B0B9-36BF8E2A2967}" presName="sibTrans" presStyleCnt="0"/>
      <dgm:spPr/>
    </dgm:pt>
    <dgm:pt modelId="{DD7CF1AF-5F7E-4464-A7DF-9D06125CA41F}" type="pres">
      <dgm:prSet presAssocID="{7A3B664D-B2F7-4377-917F-43B4C6A333FC}" presName="textNode" presStyleLbl="node1" presStyleIdx="2" presStyleCnt="5" custScaleX="59517" custScaleY="77585" custLinFactNeighborX="7398" custLinFactNeighborY="-1957">
        <dgm:presLayoutVars>
          <dgm:bulletEnabled val="1"/>
        </dgm:presLayoutVars>
      </dgm:prSet>
      <dgm:spPr/>
    </dgm:pt>
    <dgm:pt modelId="{DF8DB6B1-B9CE-4569-AAE5-617F2850E311}" type="pres">
      <dgm:prSet presAssocID="{8552BD32-EDED-455F-BE7A-D13977D53016}" presName="sibTrans" presStyleCnt="0"/>
      <dgm:spPr/>
    </dgm:pt>
    <dgm:pt modelId="{58E8FE4E-F79E-4245-AE07-EDD76A6FCB83}" type="pres">
      <dgm:prSet presAssocID="{FF6E5517-0FEE-4634-8266-EAB595CF3176}" presName="textNode" presStyleLbl="node1" presStyleIdx="3" presStyleCnt="5" custScaleX="69068" custScaleY="73826">
        <dgm:presLayoutVars>
          <dgm:bulletEnabled val="1"/>
        </dgm:presLayoutVars>
      </dgm:prSet>
      <dgm:spPr/>
    </dgm:pt>
    <dgm:pt modelId="{2038151A-914C-42BE-96BC-A9F17C2C0CD6}" type="pres">
      <dgm:prSet presAssocID="{0C4B6C62-6838-41E7-94B1-C07A37484127}" presName="sibTrans" presStyleCnt="0"/>
      <dgm:spPr/>
    </dgm:pt>
    <dgm:pt modelId="{EEEC2F97-50A6-4F95-A622-93B0D6F93C63}" type="pres">
      <dgm:prSet presAssocID="{C20D4B6E-1C04-4DBD-A4E2-AC6FFA177388}" presName="textNode" presStyleLbl="node1" presStyleIdx="4" presStyleCnt="5" custScaleX="68070" custScaleY="70317">
        <dgm:presLayoutVars>
          <dgm:bulletEnabled val="1"/>
        </dgm:presLayoutVars>
      </dgm:prSet>
      <dgm:spPr/>
    </dgm:pt>
  </dgm:ptLst>
  <dgm:cxnLst>
    <dgm:cxn modelId="{C9B99123-DD79-42B3-B8DA-836987F20A2B}" type="presOf" srcId="{69B5BE8E-3239-499A-9003-E27233040734}" destId="{E20D5AFC-C2EB-4B59-81E5-C9138DF3DDB7}" srcOrd="0" destOrd="0" presId="urn:microsoft.com/office/officeart/2005/8/layout/hProcess9#5"/>
    <dgm:cxn modelId="{B83C3433-93EC-4388-A135-25DE851532E0}" srcId="{4ECD1D59-D478-4567-AB25-05B87309ADF1}" destId="{FF6E5517-0FEE-4634-8266-EAB595CF3176}" srcOrd="3" destOrd="0" parTransId="{DDB4810F-D39A-467F-982F-4F18C083C441}" sibTransId="{0C4B6C62-6838-41E7-94B1-C07A37484127}"/>
    <dgm:cxn modelId="{2A13B165-7ED7-4C0B-AECA-5F7EB0C97104}" type="presOf" srcId="{4ECD1D59-D478-4567-AB25-05B87309ADF1}" destId="{2015C194-979E-497C-B4EE-6AC5C1177996}" srcOrd="0" destOrd="0" presId="urn:microsoft.com/office/officeart/2005/8/layout/hProcess9#5"/>
    <dgm:cxn modelId="{A5137E48-9B73-4388-8026-B51C4073F83E}" srcId="{4ECD1D59-D478-4567-AB25-05B87309ADF1}" destId="{06898A3E-2C40-426C-B49E-0374FFD7EF90}" srcOrd="1" destOrd="0" parTransId="{2E279712-0BA2-41C9-8CD4-1B1ECA7A1E27}" sibTransId="{D5DA748B-3C46-4ADB-B0B9-36BF8E2A2967}"/>
    <dgm:cxn modelId="{5A5B756A-27E4-4C53-A9D1-95895B4E69AA}" srcId="{4ECD1D59-D478-4567-AB25-05B87309ADF1}" destId="{69B5BE8E-3239-499A-9003-E27233040734}" srcOrd="0" destOrd="0" parTransId="{834F1B39-43A8-47EA-B3BA-93CC5F1BD42D}" sibTransId="{7C7D6CB1-A32A-4429-AAAA-F9DF25EEE52F}"/>
    <dgm:cxn modelId="{E46CF76C-3190-4A4B-A5D2-4FD5AFD0F689}" srcId="{4ECD1D59-D478-4567-AB25-05B87309ADF1}" destId="{C20D4B6E-1C04-4DBD-A4E2-AC6FFA177388}" srcOrd="4" destOrd="0" parTransId="{EEBA5E1B-B37A-45FF-9D16-52C6C1ADFE86}" sibTransId="{701764E2-4846-42EC-B790-0BF2D8ECC581}"/>
    <dgm:cxn modelId="{63841B76-80D3-4928-83A8-1543B8139C7A}" srcId="{4ECD1D59-D478-4567-AB25-05B87309ADF1}" destId="{7A3B664D-B2F7-4377-917F-43B4C6A333FC}" srcOrd="2" destOrd="0" parTransId="{64F7069D-A979-436B-AC42-AD181A92375E}" sibTransId="{8552BD32-EDED-455F-BE7A-D13977D53016}"/>
    <dgm:cxn modelId="{56A55385-2083-4058-B485-F9F029143EFF}" type="presOf" srcId="{7A3B664D-B2F7-4377-917F-43B4C6A333FC}" destId="{DD7CF1AF-5F7E-4464-A7DF-9D06125CA41F}" srcOrd="0" destOrd="0" presId="urn:microsoft.com/office/officeart/2005/8/layout/hProcess9#5"/>
    <dgm:cxn modelId="{602B518A-4462-47D7-B1F5-12A2E7387CA7}" type="presOf" srcId="{C20D4B6E-1C04-4DBD-A4E2-AC6FFA177388}" destId="{EEEC2F97-50A6-4F95-A622-93B0D6F93C63}" srcOrd="0" destOrd="0" presId="urn:microsoft.com/office/officeart/2005/8/layout/hProcess9#5"/>
    <dgm:cxn modelId="{E3EBD7B9-DA6B-49EF-A20F-97FA85CB9CB8}" type="presOf" srcId="{FF6E5517-0FEE-4634-8266-EAB595CF3176}" destId="{58E8FE4E-F79E-4245-AE07-EDD76A6FCB83}" srcOrd="0" destOrd="0" presId="urn:microsoft.com/office/officeart/2005/8/layout/hProcess9#5"/>
    <dgm:cxn modelId="{FBC7DBD0-AE3A-48EC-BD67-4EE8D085F437}" type="presOf" srcId="{06898A3E-2C40-426C-B49E-0374FFD7EF90}" destId="{3E2EAA56-39BD-4448-B263-6E3F728D5A50}" srcOrd="0" destOrd="0" presId="urn:microsoft.com/office/officeart/2005/8/layout/hProcess9#5"/>
    <dgm:cxn modelId="{528B7969-724B-4AD0-9282-3B1E3EA7984D}" type="presParOf" srcId="{2015C194-979E-497C-B4EE-6AC5C1177996}" destId="{8D65117B-8981-452C-9593-36F51DF283A5}" srcOrd="0" destOrd="0" presId="urn:microsoft.com/office/officeart/2005/8/layout/hProcess9#5"/>
    <dgm:cxn modelId="{82A3A3B5-0617-4689-93E1-59B911C8D546}" type="presParOf" srcId="{2015C194-979E-497C-B4EE-6AC5C1177996}" destId="{C8C27070-20E5-4F5A-80B6-E7ED6002C3B5}" srcOrd="1" destOrd="0" presId="urn:microsoft.com/office/officeart/2005/8/layout/hProcess9#5"/>
    <dgm:cxn modelId="{EC4ECA8A-F89F-465E-9543-8699971C2C97}" type="presParOf" srcId="{C8C27070-20E5-4F5A-80B6-E7ED6002C3B5}" destId="{E20D5AFC-C2EB-4B59-81E5-C9138DF3DDB7}" srcOrd="0" destOrd="0" presId="urn:microsoft.com/office/officeart/2005/8/layout/hProcess9#5"/>
    <dgm:cxn modelId="{BEDB69EC-164A-445C-94FA-1809D7CF46EB}" type="presParOf" srcId="{C8C27070-20E5-4F5A-80B6-E7ED6002C3B5}" destId="{5E5B1D94-195F-4833-B8C6-84016EA673D1}" srcOrd="1" destOrd="0" presId="urn:microsoft.com/office/officeart/2005/8/layout/hProcess9#5"/>
    <dgm:cxn modelId="{2AFC8362-868D-46AF-B9CB-8D671AE70D3F}" type="presParOf" srcId="{C8C27070-20E5-4F5A-80B6-E7ED6002C3B5}" destId="{3E2EAA56-39BD-4448-B263-6E3F728D5A50}" srcOrd="2" destOrd="0" presId="urn:microsoft.com/office/officeart/2005/8/layout/hProcess9#5"/>
    <dgm:cxn modelId="{F8895766-5620-401D-B376-B36101EB3192}" type="presParOf" srcId="{C8C27070-20E5-4F5A-80B6-E7ED6002C3B5}" destId="{ADB1FA7F-DB3E-47C4-BD8D-50DFD1613930}" srcOrd="3" destOrd="0" presId="urn:microsoft.com/office/officeart/2005/8/layout/hProcess9#5"/>
    <dgm:cxn modelId="{707DD328-1AF4-4352-9453-318F9F2F5F4D}" type="presParOf" srcId="{C8C27070-20E5-4F5A-80B6-E7ED6002C3B5}" destId="{DD7CF1AF-5F7E-4464-A7DF-9D06125CA41F}" srcOrd="4" destOrd="0" presId="urn:microsoft.com/office/officeart/2005/8/layout/hProcess9#5"/>
    <dgm:cxn modelId="{29A4B552-6EE8-4B31-815F-A439D368A90A}" type="presParOf" srcId="{C8C27070-20E5-4F5A-80B6-E7ED6002C3B5}" destId="{DF8DB6B1-B9CE-4569-AAE5-617F2850E311}" srcOrd="5" destOrd="0" presId="urn:microsoft.com/office/officeart/2005/8/layout/hProcess9#5"/>
    <dgm:cxn modelId="{02F2DECD-0497-443B-8A4B-B765104C43B0}" type="presParOf" srcId="{C8C27070-20E5-4F5A-80B6-E7ED6002C3B5}" destId="{58E8FE4E-F79E-4245-AE07-EDD76A6FCB83}" srcOrd="6" destOrd="0" presId="urn:microsoft.com/office/officeart/2005/8/layout/hProcess9#5"/>
    <dgm:cxn modelId="{D218F54B-B7B2-4475-8BA3-28F6C8A204E4}" type="presParOf" srcId="{C8C27070-20E5-4F5A-80B6-E7ED6002C3B5}" destId="{2038151A-914C-42BE-96BC-A9F17C2C0CD6}" srcOrd="7" destOrd="0" presId="urn:microsoft.com/office/officeart/2005/8/layout/hProcess9#5"/>
    <dgm:cxn modelId="{1F43EE42-52DB-4E1A-BFB9-F5244B4AA00A}" type="presParOf" srcId="{C8C27070-20E5-4F5A-80B6-E7ED6002C3B5}" destId="{EEEC2F97-50A6-4F95-A622-93B0D6F93C63}" srcOrd="8" destOrd="0" presId="urn:microsoft.com/office/officeart/2005/8/layout/hProcess9#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3B657D-569C-4E97-9B91-7F29698C8842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0D96CE0-63EA-43D6-A1D1-4DCE4913EEC8}">
      <dgm:prSet phldrT="[文本]" custT="1"/>
      <dgm:spPr/>
      <dgm:t>
        <a:bodyPr/>
        <a:lstStyle/>
        <a:p>
          <a:r>
            <a: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1. </a:t>
          </a:r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基础部分</a:t>
          </a:r>
        </a:p>
      </dgm:t>
    </dgm:pt>
    <dgm:pt modelId="{4060C99D-4C78-47E9-B123-CD423A81F198}" type="parTrans" cxnId="{86E77FF2-9CA5-4180-9ACB-509D5D76F77A}">
      <dgm:prSet/>
      <dgm:spPr/>
      <dgm:t>
        <a:bodyPr/>
        <a:lstStyle/>
        <a:p>
          <a:endParaRPr lang="zh-CN" altLang="en-US"/>
        </a:p>
      </dgm:t>
    </dgm:pt>
    <dgm:pt modelId="{4AAC9F9D-8FA3-4E37-9893-625FAFD340E6}" type="sibTrans" cxnId="{86E77FF2-9CA5-4180-9ACB-509D5D76F77A}">
      <dgm:prSet/>
      <dgm:spPr/>
      <dgm:t>
        <a:bodyPr/>
        <a:lstStyle/>
        <a:p>
          <a:endParaRPr lang="zh-CN" altLang="en-US"/>
        </a:p>
      </dgm:t>
    </dgm:pt>
    <dgm:pt modelId="{6EBB1EFF-24D4-44B3-B6C9-18E907ADF180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1.1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卡介绍</a:t>
          </a:r>
        </a:p>
      </dgm:t>
    </dgm:pt>
    <dgm:pt modelId="{D3614AC2-671F-44EC-8DB4-9736FC9D0CAE}" type="parTrans" cxnId="{158C556E-53A4-482D-8CB1-339F97C81D4D}">
      <dgm:prSet/>
      <dgm:spPr/>
      <dgm:t>
        <a:bodyPr/>
        <a:lstStyle/>
        <a:p>
          <a:endParaRPr lang="zh-CN" altLang="en-US"/>
        </a:p>
      </dgm:t>
    </dgm:pt>
    <dgm:pt modelId="{3F5A0ADA-9A7A-4257-A3A1-999213DCF2A0}" type="sibTrans" cxnId="{158C556E-53A4-482D-8CB1-339F97C81D4D}">
      <dgm:prSet/>
      <dgm:spPr/>
      <dgm:t>
        <a:bodyPr/>
        <a:lstStyle/>
        <a:p>
          <a:endParaRPr lang="zh-CN" altLang="en-US"/>
        </a:p>
      </dgm:t>
    </dgm:pt>
    <dgm:pt modelId="{7BF6EC1B-00AC-4301-AA7B-9F3D31152ED6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1.2 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曙光</a:t>
          </a:r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Roadmap</a:t>
          </a:r>
          <a:endParaRPr lang="zh-CN" alt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3F0783-243F-4046-B394-D4AADD917B97}" type="parTrans" cxnId="{33194455-DBC1-426F-A287-BD72C53BEA72}">
      <dgm:prSet/>
      <dgm:spPr/>
      <dgm:t>
        <a:bodyPr/>
        <a:lstStyle/>
        <a:p>
          <a:endParaRPr lang="zh-CN" altLang="en-US"/>
        </a:p>
      </dgm:t>
    </dgm:pt>
    <dgm:pt modelId="{E08A6554-9886-4871-9CC9-DC9130FF9048}" type="sibTrans" cxnId="{33194455-DBC1-426F-A287-BD72C53BEA72}">
      <dgm:prSet/>
      <dgm:spPr/>
      <dgm:t>
        <a:bodyPr/>
        <a:lstStyle/>
        <a:p>
          <a:endParaRPr lang="zh-CN" altLang="en-US"/>
        </a:p>
      </dgm:t>
    </dgm:pt>
    <dgm:pt modelId="{42566CE6-D2A6-4B58-A603-FF25D1779A1D}">
      <dgm:prSet custT="1"/>
      <dgm:spPr/>
      <dgm:t>
        <a:bodyPr/>
        <a:lstStyle/>
        <a:p>
          <a:r>
            <a: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2. </a:t>
          </a:r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技术部分</a:t>
          </a:r>
        </a:p>
      </dgm:t>
    </dgm:pt>
    <dgm:pt modelId="{D15C2EA9-609C-4982-AEC1-640ED8D8FB8E}" type="parTrans" cxnId="{4C439BB2-295F-4BE4-9CAA-6F07C08AED0B}">
      <dgm:prSet/>
      <dgm:spPr/>
      <dgm:t>
        <a:bodyPr/>
        <a:lstStyle/>
        <a:p>
          <a:endParaRPr lang="zh-CN" altLang="en-US"/>
        </a:p>
      </dgm:t>
    </dgm:pt>
    <dgm:pt modelId="{8A9B0E5C-4A74-43F8-ADC8-BA8EFB72A51E}" type="sibTrans" cxnId="{4C439BB2-295F-4BE4-9CAA-6F07C08AED0B}">
      <dgm:prSet/>
      <dgm:spPr/>
      <dgm:t>
        <a:bodyPr/>
        <a:lstStyle/>
        <a:p>
          <a:endParaRPr lang="zh-CN" altLang="en-US"/>
        </a:p>
      </dgm:t>
    </dgm:pt>
    <dgm:pt modelId="{94C69274-DD89-45E8-86DC-5F3693004014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2.1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卡工具使用</a:t>
          </a:r>
        </a:p>
      </dgm:t>
    </dgm:pt>
    <dgm:pt modelId="{BB60C310-643B-41DE-8EF3-CF4707B3EBCF}" type="parTrans" cxnId="{CBE975FF-F147-4EEB-8F8E-135574A10ABF}">
      <dgm:prSet/>
      <dgm:spPr/>
      <dgm:t>
        <a:bodyPr/>
        <a:lstStyle/>
        <a:p>
          <a:endParaRPr lang="zh-CN" altLang="en-US"/>
        </a:p>
      </dgm:t>
    </dgm:pt>
    <dgm:pt modelId="{36B241D1-930C-4E43-B2A2-2880391D7BB8}" type="sibTrans" cxnId="{CBE975FF-F147-4EEB-8F8E-135574A10ABF}">
      <dgm:prSet/>
      <dgm:spPr/>
      <dgm:t>
        <a:bodyPr/>
        <a:lstStyle/>
        <a:p>
          <a:endParaRPr lang="zh-CN" altLang="en-US"/>
        </a:p>
      </dgm:t>
    </dgm:pt>
    <dgm:pt modelId="{603518FB-0076-4FA1-939C-B87F3AF8F8E9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2.3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卡性能分析</a:t>
          </a:r>
        </a:p>
      </dgm:t>
    </dgm:pt>
    <dgm:pt modelId="{C65AEAD5-90D1-4C33-AD8C-C41C7AA7EB66}" type="parTrans" cxnId="{6180B2BC-6D43-418E-945A-42F901878DAA}">
      <dgm:prSet/>
      <dgm:spPr/>
      <dgm:t>
        <a:bodyPr/>
        <a:lstStyle/>
        <a:p>
          <a:endParaRPr lang="zh-CN" altLang="en-US"/>
        </a:p>
      </dgm:t>
    </dgm:pt>
    <dgm:pt modelId="{2853C201-4714-48AB-A6CA-2C615C6A506E}" type="sibTrans" cxnId="{6180B2BC-6D43-418E-945A-42F901878DAA}">
      <dgm:prSet/>
      <dgm:spPr/>
      <dgm:t>
        <a:bodyPr/>
        <a:lstStyle/>
        <a:p>
          <a:endParaRPr lang="zh-CN" altLang="en-US"/>
        </a:p>
      </dgm:t>
    </dgm:pt>
    <dgm:pt modelId="{6F0BC3C8-D2BF-4413-9059-85E1B96D21CE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2.2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卡带外管理</a:t>
          </a:r>
        </a:p>
      </dgm:t>
    </dgm:pt>
    <dgm:pt modelId="{71620244-5A0C-49EB-8224-96609917DAF7}" type="parTrans" cxnId="{F615EF59-579B-42A9-8DB8-31A60FDA98D6}">
      <dgm:prSet/>
      <dgm:spPr/>
      <dgm:t>
        <a:bodyPr/>
        <a:lstStyle/>
        <a:p>
          <a:endParaRPr lang="zh-CN" altLang="en-US"/>
        </a:p>
      </dgm:t>
    </dgm:pt>
    <dgm:pt modelId="{0C058888-5068-4DFD-BCCF-D1EE08E751BF}" type="sibTrans" cxnId="{F615EF59-579B-42A9-8DB8-31A60FDA98D6}">
      <dgm:prSet/>
      <dgm:spPr/>
      <dgm:t>
        <a:bodyPr/>
        <a:lstStyle/>
        <a:p>
          <a:endParaRPr lang="zh-CN" altLang="en-US"/>
        </a:p>
      </dgm:t>
    </dgm:pt>
    <dgm:pt modelId="{277A7E9C-5A4A-470E-9634-CEE796A63B23}">
      <dgm:prSet custT="1"/>
      <dgm:spPr/>
      <dgm:t>
        <a:bodyPr/>
        <a:lstStyle/>
        <a:p>
          <a:r>
            <a: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1.4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Driver</a:t>
          </a:r>
          <a:endParaRPr lang="zh-CN" alt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B87F23-0935-4D40-8373-71A77BEEE1F1}" type="sibTrans" cxnId="{08D9C58A-349F-4A67-B873-4A0D2094AAD5}">
      <dgm:prSet/>
      <dgm:spPr/>
      <dgm:t>
        <a:bodyPr/>
        <a:lstStyle/>
        <a:p>
          <a:endParaRPr lang="zh-CN" altLang="en-US"/>
        </a:p>
      </dgm:t>
    </dgm:pt>
    <dgm:pt modelId="{EF9CD589-7F03-4694-928F-04938FA35CEA}" type="parTrans" cxnId="{08D9C58A-349F-4A67-B873-4A0D2094AAD5}">
      <dgm:prSet/>
      <dgm:spPr/>
      <dgm:t>
        <a:bodyPr/>
        <a:lstStyle/>
        <a:p>
          <a:endParaRPr lang="zh-CN" altLang="en-US"/>
        </a:p>
      </dgm:t>
    </dgm:pt>
    <dgm:pt modelId="{2E2E44D1-7A81-4E38-B058-A4E96613177C}">
      <dgm:prSet custT="1"/>
      <dgm:spPr/>
      <dgm:t>
        <a:bodyPr/>
        <a:lstStyle/>
        <a:p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1.3 RAID</a:t>
          </a:r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FW</a:t>
          </a:r>
          <a:endParaRPr lang="zh-CN" alt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105504-7435-46C5-8772-84C888441060}" type="sibTrans" cxnId="{47A85AB7-963E-4618-B552-E51602E126D4}">
      <dgm:prSet/>
      <dgm:spPr/>
      <dgm:t>
        <a:bodyPr/>
        <a:lstStyle/>
        <a:p>
          <a:endParaRPr lang="zh-CN" altLang="en-US"/>
        </a:p>
      </dgm:t>
    </dgm:pt>
    <dgm:pt modelId="{6EC0F701-B96F-4710-9444-1EA4C801E207}" type="parTrans" cxnId="{47A85AB7-963E-4618-B552-E51602E126D4}">
      <dgm:prSet/>
      <dgm:spPr/>
      <dgm:t>
        <a:bodyPr/>
        <a:lstStyle/>
        <a:p>
          <a:endParaRPr lang="zh-CN" altLang="en-US"/>
        </a:p>
      </dgm:t>
    </dgm:pt>
    <dgm:pt modelId="{6BEB834F-5909-40A3-B5F3-1CF84A157AD7}" type="pres">
      <dgm:prSet presAssocID="{4B3B657D-569C-4E97-9B91-7F29698C8842}" presName="linear" presStyleCnt="0">
        <dgm:presLayoutVars>
          <dgm:dir/>
          <dgm:animLvl val="lvl"/>
          <dgm:resizeHandles val="exact"/>
        </dgm:presLayoutVars>
      </dgm:prSet>
      <dgm:spPr/>
    </dgm:pt>
    <dgm:pt modelId="{7F61F4AF-7A5C-418E-8C56-D61E296DD83B}" type="pres">
      <dgm:prSet presAssocID="{40D96CE0-63EA-43D6-A1D1-4DCE4913EEC8}" presName="parentLin" presStyleCnt="0"/>
      <dgm:spPr/>
    </dgm:pt>
    <dgm:pt modelId="{683A6E61-9058-43C6-AE5A-35EF6766CA4C}" type="pres">
      <dgm:prSet presAssocID="{40D96CE0-63EA-43D6-A1D1-4DCE4913EEC8}" presName="parentLeftMargin" presStyleLbl="node1" presStyleIdx="0" presStyleCnt="2"/>
      <dgm:spPr/>
    </dgm:pt>
    <dgm:pt modelId="{85AC3E32-FB3E-40FE-9C8B-3CB71E6FED5D}" type="pres">
      <dgm:prSet presAssocID="{40D96CE0-63EA-43D6-A1D1-4DCE4913EEC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16A6280-1FFA-4FA8-84AA-8E8594ABB50F}" type="pres">
      <dgm:prSet presAssocID="{40D96CE0-63EA-43D6-A1D1-4DCE4913EEC8}" presName="negativeSpace" presStyleCnt="0"/>
      <dgm:spPr/>
    </dgm:pt>
    <dgm:pt modelId="{F4964789-1ACE-492A-B429-11A36EC77C30}" type="pres">
      <dgm:prSet presAssocID="{40D96CE0-63EA-43D6-A1D1-4DCE4913EEC8}" presName="childText" presStyleLbl="conFgAcc1" presStyleIdx="0" presStyleCnt="2">
        <dgm:presLayoutVars>
          <dgm:bulletEnabled val="1"/>
        </dgm:presLayoutVars>
      </dgm:prSet>
      <dgm:spPr/>
    </dgm:pt>
    <dgm:pt modelId="{9EBC5CF9-DD76-44F4-9D22-C9A2773FB883}" type="pres">
      <dgm:prSet presAssocID="{4AAC9F9D-8FA3-4E37-9893-625FAFD340E6}" presName="spaceBetweenRectangles" presStyleCnt="0"/>
      <dgm:spPr/>
    </dgm:pt>
    <dgm:pt modelId="{0235E112-0BF7-43A8-A1E5-D79842339A89}" type="pres">
      <dgm:prSet presAssocID="{42566CE6-D2A6-4B58-A603-FF25D1779A1D}" presName="parentLin" presStyleCnt="0"/>
      <dgm:spPr/>
    </dgm:pt>
    <dgm:pt modelId="{117C2586-7FED-44CA-A314-5B85FF79A29E}" type="pres">
      <dgm:prSet presAssocID="{42566CE6-D2A6-4B58-A603-FF25D1779A1D}" presName="parentLeftMargin" presStyleLbl="node1" presStyleIdx="0" presStyleCnt="2"/>
      <dgm:spPr/>
    </dgm:pt>
    <dgm:pt modelId="{5B1A1E9F-92E5-44E9-91A1-B34426750276}" type="pres">
      <dgm:prSet presAssocID="{42566CE6-D2A6-4B58-A603-FF25D1779A1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E25880B-02E8-43C4-8438-7672F8952042}" type="pres">
      <dgm:prSet presAssocID="{42566CE6-D2A6-4B58-A603-FF25D1779A1D}" presName="negativeSpace" presStyleCnt="0"/>
      <dgm:spPr/>
    </dgm:pt>
    <dgm:pt modelId="{65FB711C-92D2-45E3-A667-06B799EBBF88}" type="pres">
      <dgm:prSet presAssocID="{42566CE6-D2A6-4B58-A603-FF25D1779A1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E49DE0B-22A5-4F56-BA01-1A9EA2021887}" type="presOf" srcId="{40D96CE0-63EA-43D6-A1D1-4DCE4913EEC8}" destId="{85AC3E32-FB3E-40FE-9C8B-3CB71E6FED5D}" srcOrd="1" destOrd="0" presId="urn:microsoft.com/office/officeart/2005/8/layout/list1"/>
    <dgm:cxn modelId="{BF59462D-1646-4C06-B9A2-24C8057531B7}" type="presOf" srcId="{6F0BC3C8-D2BF-4413-9059-85E1B96D21CE}" destId="{65FB711C-92D2-45E3-A667-06B799EBBF88}" srcOrd="0" destOrd="1" presId="urn:microsoft.com/office/officeart/2005/8/layout/list1"/>
    <dgm:cxn modelId="{E6487F62-92CD-4BEA-9D5C-29E9A198F05C}" type="presOf" srcId="{7BF6EC1B-00AC-4301-AA7B-9F3D31152ED6}" destId="{F4964789-1ACE-492A-B429-11A36EC77C30}" srcOrd="0" destOrd="1" presId="urn:microsoft.com/office/officeart/2005/8/layout/list1"/>
    <dgm:cxn modelId="{79D26747-1993-4A86-A8FE-F41C47C7B12F}" type="presOf" srcId="{277A7E9C-5A4A-470E-9634-CEE796A63B23}" destId="{F4964789-1ACE-492A-B429-11A36EC77C30}" srcOrd="0" destOrd="3" presId="urn:microsoft.com/office/officeart/2005/8/layout/list1"/>
    <dgm:cxn modelId="{158C556E-53A4-482D-8CB1-339F97C81D4D}" srcId="{40D96CE0-63EA-43D6-A1D1-4DCE4913EEC8}" destId="{6EBB1EFF-24D4-44B3-B6C9-18E907ADF180}" srcOrd="0" destOrd="0" parTransId="{D3614AC2-671F-44EC-8DB4-9736FC9D0CAE}" sibTransId="{3F5A0ADA-9A7A-4257-A3A1-999213DCF2A0}"/>
    <dgm:cxn modelId="{33194455-DBC1-426F-A287-BD72C53BEA72}" srcId="{40D96CE0-63EA-43D6-A1D1-4DCE4913EEC8}" destId="{7BF6EC1B-00AC-4301-AA7B-9F3D31152ED6}" srcOrd="1" destOrd="0" parTransId="{CA3F0783-243F-4046-B394-D4AADD917B97}" sibTransId="{E08A6554-9886-4871-9CC9-DC9130FF9048}"/>
    <dgm:cxn modelId="{23A15976-1D8F-4B58-8133-3EA7461BDF79}" type="presOf" srcId="{42566CE6-D2A6-4B58-A603-FF25D1779A1D}" destId="{117C2586-7FED-44CA-A314-5B85FF79A29E}" srcOrd="0" destOrd="0" presId="urn:microsoft.com/office/officeart/2005/8/layout/list1"/>
    <dgm:cxn modelId="{8756B059-FA4E-4BB6-BBE0-51654E61D5C9}" type="presOf" srcId="{94C69274-DD89-45E8-86DC-5F3693004014}" destId="{65FB711C-92D2-45E3-A667-06B799EBBF88}" srcOrd="0" destOrd="0" presId="urn:microsoft.com/office/officeart/2005/8/layout/list1"/>
    <dgm:cxn modelId="{F615EF59-579B-42A9-8DB8-31A60FDA98D6}" srcId="{42566CE6-D2A6-4B58-A603-FF25D1779A1D}" destId="{6F0BC3C8-D2BF-4413-9059-85E1B96D21CE}" srcOrd="1" destOrd="0" parTransId="{71620244-5A0C-49EB-8224-96609917DAF7}" sibTransId="{0C058888-5068-4DFD-BCCF-D1EE08E751BF}"/>
    <dgm:cxn modelId="{08D9C58A-349F-4A67-B873-4A0D2094AAD5}" srcId="{40D96CE0-63EA-43D6-A1D1-4DCE4913EEC8}" destId="{277A7E9C-5A4A-470E-9634-CEE796A63B23}" srcOrd="3" destOrd="0" parTransId="{EF9CD589-7F03-4694-928F-04938FA35CEA}" sibTransId="{D8B87F23-0935-4D40-8373-71A77BEEE1F1}"/>
    <dgm:cxn modelId="{D47B75AA-5E67-4B42-B1C6-3EB943005194}" type="presOf" srcId="{40D96CE0-63EA-43D6-A1D1-4DCE4913EEC8}" destId="{683A6E61-9058-43C6-AE5A-35EF6766CA4C}" srcOrd="0" destOrd="0" presId="urn:microsoft.com/office/officeart/2005/8/layout/list1"/>
    <dgm:cxn modelId="{0096D3AB-FDC7-463B-AB7C-4745636C8A55}" type="presOf" srcId="{4B3B657D-569C-4E97-9B91-7F29698C8842}" destId="{6BEB834F-5909-40A3-B5F3-1CF84A157AD7}" srcOrd="0" destOrd="0" presId="urn:microsoft.com/office/officeart/2005/8/layout/list1"/>
    <dgm:cxn modelId="{4C439BB2-295F-4BE4-9CAA-6F07C08AED0B}" srcId="{4B3B657D-569C-4E97-9B91-7F29698C8842}" destId="{42566CE6-D2A6-4B58-A603-FF25D1779A1D}" srcOrd="1" destOrd="0" parTransId="{D15C2EA9-609C-4982-AEC1-640ED8D8FB8E}" sibTransId="{8A9B0E5C-4A74-43F8-ADC8-BA8EFB72A51E}"/>
    <dgm:cxn modelId="{47A85AB7-963E-4618-B552-E51602E126D4}" srcId="{40D96CE0-63EA-43D6-A1D1-4DCE4913EEC8}" destId="{2E2E44D1-7A81-4E38-B058-A4E96613177C}" srcOrd="2" destOrd="0" parTransId="{6EC0F701-B96F-4710-9444-1EA4C801E207}" sibTransId="{4E105504-7435-46C5-8772-84C888441060}"/>
    <dgm:cxn modelId="{E8A1E8B9-F363-4B4A-82D9-E7D12B400D7E}" type="presOf" srcId="{2E2E44D1-7A81-4E38-B058-A4E96613177C}" destId="{F4964789-1ACE-492A-B429-11A36EC77C30}" srcOrd="0" destOrd="2" presId="urn:microsoft.com/office/officeart/2005/8/layout/list1"/>
    <dgm:cxn modelId="{834733BA-4FDE-445A-A923-231ACE0C7E10}" type="presOf" srcId="{42566CE6-D2A6-4B58-A603-FF25D1779A1D}" destId="{5B1A1E9F-92E5-44E9-91A1-B34426750276}" srcOrd="1" destOrd="0" presId="urn:microsoft.com/office/officeart/2005/8/layout/list1"/>
    <dgm:cxn modelId="{6180B2BC-6D43-418E-945A-42F901878DAA}" srcId="{42566CE6-D2A6-4B58-A603-FF25D1779A1D}" destId="{603518FB-0076-4FA1-939C-B87F3AF8F8E9}" srcOrd="2" destOrd="0" parTransId="{C65AEAD5-90D1-4C33-AD8C-C41C7AA7EB66}" sibTransId="{2853C201-4714-48AB-A6CA-2C615C6A506E}"/>
    <dgm:cxn modelId="{B0B555CB-7E72-4294-95A7-8D634C140B7F}" type="presOf" srcId="{6EBB1EFF-24D4-44B3-B6C9-18E907ADF180}" destId="{F4964789-1ACE-492A-B429-11A36EC77C30}" srcOrd="0" destOrd="0" presId="urn:microsoft.com/office/officeart/2005/8/layout/list1"/>
    <dgm:cxn modelId="{EC30FAD0-FC69-41BD-B91E-AC68D4639A5C}" type="presOf" srcId="{603518FB-0076-4FA1-939C-B87F3AF8F8E9}" destId="{65FB711C-92D2-45E3-A667-06B799EBBF88}" srcOrd="0" destOrd="2" presId="urn:microsoft.com/office/officeart/2005/8/layout/list1"/>
    <dgm:cxn modelId="{86E77FF2-9CA5-4180-9ACB-509D5D76F77A}" srcId="{4B3B657D-569C-4E97-9B91-7F29698C8842}" destId="{40D96CE0-63EA-43D6-A1D1-4DCE4913EEC8}" srcOrd="0" destOrd="0" parTransId="{4060C99D-4C78-47E9-B123-CD423A81F198}" sibTransId="{4AAC9F9D-8FA3-4E37-9893-625FAFD340E6}"/>
    <dgm:cxn modelId="{CBE975FF-F147-4EEB-8F8E-135574A10ABF}" srcId="{42566CE6-D2A6-4B58-A603-FF25D1779A1D}" destId="{94C69274-DD89-45E8-86DC-5F3693004014}" srcOrd="0" destOrd="0" parTransId="{BB60C310-643B-41DE-8EF3-CF4707B3EBCF}" sibTransId="{36B241D1-930C-4E43-B2A2-2880391D7BB8}"/>
    <dgm:cxn modelId="{0964D6A2-E528-4D56-BEB2-F8B02017F9EE}" type="presParOf" srcId="{6BEB834F-5909-40A3-B5F3-1CF84A157AD7}" destId="{7F61F4AF-7A5C-418E-8C56-D61E296DD83B}" srcOrd="0" destOrd="0" presId="urn:microsoft.com/office/officeart/2005/8/layout/list1"/>
    <dgm:cxn modelId="{01DF573E-0023-4C3C-9D2E-992B35BDAB6E}" type="presParOf" srcId="{7F61F4AF-7A5C-418E-8C56-D61E296DD83B}" destId="{683A6E61-9058-43C6-AE5A-35EF6766CA4C}" srcOrd="0" destOrd="0" presId="urn:microsoft.com/office/officeart/2005/8/layout/list1"/>
    <dgm:cxn modelId="{89963A49-A73A-46E7-B747-7B238158FBAB}" type="presParOf" srcId="{7F61F4AF-7A5C-418E-8C56-D61E296DD83B}" destId="{85AC3E32-FB3E-40FE-9C8B-3CB71E6FED5D}" srcOrd="1" destOrd="0" presId="urn:microsoft.com/office/officeart/2005/8/layout/list1"/>
    <dgm:cxn modelId="{F2FD87F8-3138-45C9-85BE-C955FC8BF71A}" type="presParOf" srcId="{6BEB834F-5909-40A3-B5F3-1CF84A157AD7}" destId="{D16A6280-1FFA-4FA8-84AA-8E8594ABB50F}" srcOrd="1" destOrd="0" presId="urn:microsoft.com/office/officeart/2005/8/layout/list1"/>
    <dgm:cxn modelId="{C008A532-9B00-44AC-89F0-24A82082C809}" type="presParOf" srcId="{6BEB834F-5909-40A3-B5F3-1CF84A157AD7}" destId="{F4964789-1ACE-492A-B429-11A36EC77C30}" srcOrd="2" destOrd="0" presId="urn:microsoft.com/office/officeart/2005/8/layout/list1"/>
    <dgm:cxn modelId="{7077A705-216A-483A-9640-2A37FF26999D}" type="presParOf" srcId="{6BEB834F-5909-40A3-B5F3-1CF84A157AD7}" destId="{9EBC5CF9-DD76-44F4-9D22-C9A2773FB883}" srcOrd="3" destOrd="0" presId="urn:microsoft.com/office/officeart/2005/8/layout/list1"/>
    <dgm:cxn modelId="{A3A862CD-555F-4EE4-9BAE-8F66637DEFDB}" type="presParOf" srcId="{6BEB834F-5909-40A3-B5F3-1CF84A157AD7}" destId="{0235E112-0BF7-43A8-A1E5-D79842339A89}" srcOrd="4" destOrd="0" presId="urn:microsoft.com/office/officeart/2005/8/layout/list1"/>
    <dgm:cxn modelId="{46838441-D165-4312-84D8-26CC1F100E79}" type="presParOf" srcId="{0235E112-0BF7-43A8-A1E5-D79842339A89}" destId="{117C2586-7FED-44CA-A314-5B85FF79A29E}" srcOrd="0" destOrd="0" presId="urn:microsoft.com/office/officeart/2005/8/layout/list1"/>
    <dgm:cxn modelId="{1893D339-9723-487A-A92C-76F1A3F32578}" type="presParOf" srcId="{0235E112-0BF7-43A8-A1E5-D79842339A89}" destId="{5B1A1E9F-92E5-44E9-91A1-B34426750276}" srcOrd="1" destOrd="0" presId="urn:microsoft.com/office/officeart/2005/8/layout/list1"/>
    <dgm:cxn modelId="{43A3B8F6-AF5A-4AAF-A46D-945E585BF2FA}" type="presParOf" srcId="{6BEB834F-5909-40A3-B5F3-1CF84A157AD7}" destId="{FE25880B-02E8-43C4-8438-7672F8952042}" srcOrd="5" destOrd="0" presId="urn:microsoft.com/office/officeart/2005/8/layout/list1"/>
    <dgm:cxn modelId="{F4C1DC21-76DF-42A7-BCE8-268C0318402D}" type="presParOf" srcId="{6BEB834F-5909-40A3-B5F3-1CF84A157AD7}" destId="{65FB711C-92D2-45E3-A667-06B799EBBF8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ECAB832-8AA0-4637-B11A-4E8576B31AE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9F3F4456-2E15-4B0D-BF90-EA2EADE5BE0F}">
      <dgm:prSet custT="1"/>
      <dgm:spPr/>
      <dgm:t>
        <a:bodyPr/>
        <a:lstStyle/>
        <a:p>
          <a:r>
            <a:rPr lang="en-US" altLang="zh-CN" sz="2000" b="1" dirty="0"/>
            <a:t>RAID</a:t>
          </a:r>
          <a:r>
            <a:rPr lang="zh-CN" altLang="en-US" sz="2000" b="1" dirty="0"/>
            <a:t>卡工具</a:t>
          </a:r>
          <a:endParaRPr lang="zh-CN" sz="2000" dirty="0"/>
        </a:p>
      </dgm:t>
    </dgm:pt>
    <dgm:pt modelId="{CC2E2885-6590-49AC-AEF8-7C172DF02616}" type="parTrans" cxnId="{FD600D99-76D8-4CCE-A53A-EA3E48D710CC}">
      <dgm:prSet/>
      <dgm:spPr/>
      <dgm:t>
        <a:bodyPr/>
        <a:lstStyle/>
        <a:p>
          <a:endParaRPr lang="zh-CN" altLang="en-US" sz="3200"/>
        </a:p>
      </dgm:t>
    </dgm:pt>
    <dgm:pt modelId="{67DA4B73-A295-4B4F-9495-191A43BFFE13}" type="sibTrans" cxnId="{FD600D99-76D8-4CCE-A53A-EA3E48D710CC}">
      <dgm:prSet/>
      <dgm:spPr/>
      <dgm:t>
        <a:bodyPr/>
        <a:lstStyle/>
        <a:p>
          <a:endParaRPr lang="zh-CN" altLang="en-US" sz="3200"/>
        </a:p>
      </dgm:t>
    </dgm:pt>
    <dgm:pt modelId="{6DA9EB2F-BB38-4227-AD4D-0D0FB9D00898}">
      <dgm:prSet custT="1"/>
      <dgm:spPr/>
      <dgm:t>
        <a:bodyPr/>
        <a:lstStyle/>
        <a:p>
          <a:r>
            <a:rPr lang="zh-CN" altLang="en-US" sz="1600" b="1" dirty="0"/>
            <a:t>带外工具</a:t>
          </a:r>
          <a:endParaRPr lang="zh-CN" sz="1600" b="1" dirty="0"/>
        </a:p>
      </dgm:t>
    </dgm:pt>
    <dgm:pt modelId="{816EB270-AA76-4284-8FFA-B8C1F1949E08}" type="parTrans" cxnId="{4341C390-E9CC-4AE2-B47F-214621A9C3B4}">
      <dgm:prSet custT="1"/>
      <dgm:spPr/>
      <dgm:t>
        <a:bodyPr/>
        <a:lstStyle/>
        <a:p>
          <a:endParaRPr lang="zh-CN" altLang="en-US" sz="900"/>
        </a:p>
      </dgm:t>
    </dgm:pt>
    <dgm:pt modelId="{1BC6A624-0A8E-40F7-975F-77AB62956FE7}" type="sibTrans" cxnId="{4341C390-E9CC-4AE2-B47F-214621A9C3B4}">
      <dgm:prSet/>
      <dgm:spPr/>
      <dgm:t>
        <a:bodyPr/>
        <a:lstStyle/>
        <a:p>
          <a:endParaRPr lang="zh-CN" altLang="en-US" sz="3200"/>
        </a:p>
      </dgm:t>
    </dgm:pt>
    <dgm:pt modelId="{116B2629-8EB3-4D43-BCEB-B3FD37F264FE}">
      <dgm:prSet custT="1"/>
      <dgm:spPr/>
      <dgm:t>
        <a:bodyPr/>
        <a:lstStyle/>
        <a:p>
          <a:r>
            <a:rPr lang="zh-CN" altLang="en-US" sz="1600" b="1" dirty="0"/>
            <a:t>带内工具</a:t>
          </a:r>
          <a:endParaRPr lang="zh-CN" sz="1600" b="1" dirty="0"/>
        </a:p>
      </dgm:t>
    </dgm:pt>
    <dgm:pt modelId="{E11533F7-F920-47B6-A05F-EC156BA67F9A}" type="parTrans" cxnId="{EB22456D-5395-4BEA-9A09-B29196568BF6}">
      <dgm:prSet custT="1"/>
      <dgm:spPr/>
      <dgm:t>
        <a:bodyPr/>
        <a:lstStyle/>
        <a:p>
          <a:endParaRPr lang="zh-CN" altLang="en-US" sz="1000"/>
        </a:p>
      </dgm:t>
    </dgm:pt>
    <dgm:pt modelId="{C1915320-BA39-409D-805C-7D184E639673}" type="sibTrans" cxnId="{EB22456D-5395-4BEA-9A09-B29196568BF6}">
      <dgm:prSet/>
      <dgm:spPr/>
      <dgm:t>
        <a:bodyPr/>
        <a:lstStyle/>
        <a:p>
          <a:endParaRPr lang="zh-CN" altLang="en-US" sz="3200"/>
        </a:p>
      </dgm:t>
    </dgm:pt>
    <dgm:pt modelId="{B8DF31BE-E9CC-432D-8D7F-BE7B2E8BC8A2}">
      <dgm:prSet custT="1"/>
      <dgm:spPr/>
      <dgm:t>
        <a:bodyPr/>
        <a:lstStyle/>
        <a:p>
          <a:r>
            <a:rPr lang="zh-CN" altLang="en-US" sz="1200" b="1" dirty="0"/>
            <a:t>命令行工具</a:t>
          </a:r>
          <a:endParaRPr lang="zh-CN" sz="1200" b="1" dirty="0"/>
        </a:p>
      </dgm:t>
    </dgm:pt>
    <dgm:pt modelId="{837BEDD5-90C1-4366-92BB-F303E27AD6CF}" type="parTrans" cxnId="{1DE1A23A-6D8F-4321-A96D-CEC4A0F560BD}">
      <dgm:prSet custT="1"/>
      <dgm:spPr/>
      <dgm:t>
        <a:bodyPr/>
        <a:lstStyle/>
        <a:p>
          <a:endParaRPr lang="zh-CN" altLang="en-US" sz="900"/>
        </a:p>
      </dgm:t>
    </dgm:pt>
    <dgm:pt modelId="{EBD1DC84-CA6F-4004-B78F-667781EAE47F}" type="sibTrans" cxnId="{1DE1A23A-6D8F-4321-A96D-CEC4A0F560BD}">
      <dgm:prSet/>
      <dgm:spPr/>
      <dgm:t>
        <a:bodyPr/>
        <a:lstStyle/>
        <a:p>
          <a:endParaRPr lang="zh-CN" altLang="en-US" sz="3200"/>
        </a:p>
      </dgm:t>
    </dgm:pt>
    <dgm:pt modelId="{D35DA663-FD4E-4D91-9FED-49B818D3E88F}">
      <dgm:prSet custT="1"/>
      <dgm:spPr/>
      <dgm:t>
        <a:bodyPr/>
        <a:lstStyle/>
        <a:p>
          <a:r>
            <a:rPr lang="zh-CN" altLang="en-US" sz="1200" b="1" dirty="0"/>
            <a:t>图形化工具</a:t>
          </a:r>
          <a:endParaRPr lang="zh-CN" sz="1200" b="1" dirty="0"/>
        </a:p>
      </dgm:t>
    </dgm:pt>
    <dgm:pt modelId="{8B394E3C-271F-4C68-81F9-CAF38130E7FB}" type="parTrans" cxnId="{52219109-E358-44EA-874D-B9F0EC49997E}">
      <dgm:prSet custT="1"/>
      <dgm:spPr/>
      <dgm:t>
        <a:bodyPr/>
        <a:lstStyle/>
        <a:p>
          <a:endParaRPr lang="zh-CN" altLang="en-US" sz="800"/>
        </a:p>
      </dgm:t>
    </dgm:pt>
    <dgm:pt modelId="{53AE67D6-91CF-4144-86D5-AA28AB6FAAF0}" type="sibTrans" cxnId="{52219109-E358-44EA-874D-B9F0EC49997E}">
      <dgm:prSet/>
      <dgm:spPr/>
      <dgm:t>
        <a:bodyPr/>
        <a:lstStyle/>
        <a:p>
          <a:endParaRPr lang="zh-CN" altLang="en-US" sz="2800"/>
        </a:p>
      </dgm:t>
    </dgm:pt>
    <dgm:pt modelId="{E91B6356-6613-470B-8FBF-1DDD5CE492AD}">
      <dgm:prSet custT="1"/>
      <dgm:spPr/>
      <dgm:t>
        <a:bodyPr/>
        <a:lstStyle/>
        <a:p>
          <a:r>
            <a:rPr lang="en-US" altLang="zh-CN" sz="1200" b="1" dirty="0"/>
            <a:t>BMC</a:t>
          </a:r>
          <a:r>
            <a:rPr lang="zh-CN" altLang="en-US" sz="1200" b="1" dirty="0"/>
            <a:t>存储系统</a:t>
          </a:r>
          <a:endParaRPr lang="zh-CN" sz="1200" b="1" dirty="0"/>
        </a:p>
      </dgm:t>
    </dgm:pt>
    <dgm:pt modelId="{5EB29A13-E4E5-4416-8BEC-916F3ED25A6A}" type="parTrans" cxnId="{9A493B36-FB4D-466A-AF91-156C1100250A}">
      <dgm:prSet/>
      <dgm:spPr/>
      <dgm:t>
        <a:bodyPr/>
        <a:lstStyle/>
        <a:p>
          <a:endParaRPr lang="zh-CN" altLang="en-US"/>
        </a:p>
      </dgm:t>
    </dgm:pt>
    <dgm:pt modelId="{B1AB4DEC-490E-4DBD-AE35-90E4F8C4BE06}" type="sibTrans" cxnId="{9A493B36-FB4D-466A-AF91-156C1100250A}">
      <dgm:prSet/>
      <dgm:spPr/>
      <dgm:t>
        <a:bodyPr/>
        <a:lstStyle/>
        <a:p>
          <a:endParaRPr lang="zh-CN" altLang="en-US"/>
        </a:p>
      </dgm:t>
    </dgm:pt>
    <dgm:pt modelId="{7875DA48-3D75-4BEE-A4AA-5FB3CC59F8AF}" type="pres">
      <dgm:prSet presAssocID="{9ECAB832-8AA0-4637-B11A-4E8576B31AE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6E208F-FDA1-4857-BF5B-74213E283567}" type="pres">
      <dgm:prSet presAssocID="{9F3F4456-2E15-4B0D-BF90-EA2EADE5BE0F}" presName="root1" presStyleCnt="0"/>
      <dgm:spPr/>
    </dgm:pt>
    <dgm:pt modelId="{96248ABB-2854-4E80-B66F-93D2CED99239}" type="pres">
      <dgm:prSet presAssocID="{9F3F4456-2E15-4B0D-BF90-EA2EADE5BE0F}" presName="LevelOneTextNode" presStyleLbl="node0" presStyleIdx="0" presStyleCnt="1" custAng="5400000" custScaleX="144729" custScaleY="23743">
        <dgm:presLayoutVars>
          <dgm:chPref val="3"/>
        </dgm:presLayoutVars>
      </dgm:prSet>
      <dgm:spPr/>
    </dgm:pt>
    <dgm:pt modelId="{1F14CB81-C1C1-4F78-9E20-E0130DE5339A}" type="pres">
      <dgm:prSet presAssocID="{9F3F4456-2E15-4B0D-BF90-EA2EADE5BE0F}" presName="level2hierChild" presStyleCnt="0"/>
      <dgm:spPr/>
    </dgm:pt>
    <dgm:pt modelId="{F97B00B9-86A8-4463-8602-93B0D2B96E38}" type="pres">
      <dgm:prSet presAssocID="{E11533F7-F920-47B6-A05F-EC156BA67F9A}" presName="conn2-1" presStyleLbl="parChTrans1D2" presStyleIdx="0" presStyleCnt="2"/>
      <dgm:spPr/>
    </dgm:pt>
    <dgm:pt modelId="{1FB57C8F-F972-48AC-BC43-694AB21FD61C}" type="pres">
      <dgm:prSet presAssocID="{E11533F7-F920-47B6-A05F-EC156BA67F9A}" presName="connTx" presStyleLbl="parChTrans1D2" presStyleIdx="0" presStyleCnt="2"/>
      <dgm:spPr/>
    </dgm:pt>
    <dgm:pt modelId="{855946CD-21AE-427B-A102-D1F0CB04C902}" type="pres">
      <dgm:prSet presAssocID="{116B2629-8EB3-4D43-BCEB-B3FD37F264FE}" presName="root2" presStyleCnt="0"/>
      <dgm:spPr/>
    </dgm:pt>
    <dgm:pt modelId="{D737CC85-3DA1-40F9-A4A2-1723DEDF5C06}" type="pres">
      <dgm:prSet presAssocID="{116B2629-8EB3-4D43-BCEB-B3FD37F264FE}" presName="LevelTwoTextNode" presStyleLbl="node2" presStyleIdx="0" presStyleCnt="2" custScaleX="86079" custScaleY="56468">
        <dgm:presLayoutVars>
          <dgm:chPref val="3"/>
        </dgm:presLayoutVars>
      </dgm:prSet>
      <dgm:spPr/>
    </dgm:pt>
    <dgm:pt modelId="{A66B831E-D7B0-4DEF-AAC1-89043C9BE4EB}" type="pres">
      <dgm:prSet presAssocID="{116B2629-8EB3-4D43-BCEB-B3FD37F264FE}" presName="level3hierChild" presStyleCnt="0"/>
      <dgm:spPr/>
    </dgm:pt>
    <dgm:pt modelId="{471CA7C6-4C94-4ACE-AFDA-F2B014DFDE50}" type="pres">
      <dgm:prSet presAssocID="{837BEDD5-90C1-4366-92BB-F303E27AD6CF}" presName="conn2-1" presStyleLbl="parChTrans1D3" presStyleIdx="0" presStyleCnt="3"/>
      <dgm:spPr/>
    </dgm:pt>
    <dgm:pt modelId="{AF5041CA-89EF-43D0-B6E4-BEB0FFAA27A9}" type="pres">
      <dgm:prSet presAssocID="{837BEDD5-90C1-4366-92BB-F303E27AD6CF}" presName="connTx" presStyleLbl="parChTrans1D3" presStyleIdx="0" presStyleCnt="3"/>
      <dgm:spPr/>
    </dgm:pt>
    <dgm:pt modelId="{43EE57A2-B432-43A7-8DA3-BC122FECF7EF}" type="pres">
      <dgm:prSet presAssocID="{B8DF31BE-E9CC-432D-8D7F-BE7B2E8BC8A2}" presName="root2" presStyleCnt="0"/>
      <dgm:spPr/>
    </dgm:pt>
    <dgm:pt modelId="{F6BB035B-6038-4AF3-A917-B8DD311D6EC7}" type="pres">
      <dgm:prSet presAssocID="{B8DF31BE-E9CC-432D-8D7F-BE7B2E8BC8A2}" presName="LevelTwoTextNode" presStyleLbl="node3" presStyleIdx="0" presStyleCnt="3" custScaleX="86374" custScaleY="34133">
        <dgm:presLayoutVars>
          <dgm:chPref val="3"/>
        </dgm:presLayoutVars>
      </dgm:prSet>
      <dgm:spPr/>
    </dgm:pt>
    <dgm:pt modelId="{0D0D5CE2-E801-4C1D-903B-B0E19CDD3255}" type="pres">
      <dgm:prSet presAssocID="{B8DF31BE-E9CC-432D-8D7F-BE7B2E8BC8A2}" presName="level3hierChild" presStyleCnt="0"/>
      <dgm:spPr/>
    </dgm:pt>
    <dgm:pt modelId="{4337FC10-22BC-4B44-9C89-9AD7E310250F}" type="pres">
      <dgm:prSet presAssocID="{8B394E3C-271F-4C68-81F9-CAF38130E7FB}" presName="conn2-1" presStyleLbl="parChTrans1D3" presStyleIdx="1" presStyleCnt="3"/>
      <dgm:spPr/>
    </dgm:pt>
    <dgm:pt modelId="{760DE1EF-6D7C-4589-8578-8585B0470214}" type="pres">
      <dgm:prSet presAssocID="{8B394E3C-271F-4C68-81F9-CAF38130E7FB}" presName="connTx" presStyleLbl="parChTrans1D3" presStyleIdx="1" presStyleCnt="3"/>
      <dgm:spPr/>
    </dgm:pt>
    <dgm:pt modelId="{172165F5-5B3B-4CF3-A1C5-EFB23CD67F58}" type="pres">
      <dgm:prSet presAssocID="{D35DA663-FD4E-4D91-9FED-49B818D3E88F}" presName="root2" presStyleCnt="0"/>
      <dgm:spPr/>
    </dgm:pt>
    <dgm:pt modelId="{89BDA4CA-88C2-4FBB-B953-A7C0D392CDED}" type="pres">
      <dgm:prSet presAssocID="{D35DA663-FD4E-4D91-9FED-49B818D3E88F}" presName="LevelTwoTextNode" presStyleLbl="node3" presStyleIdx="1" presStyleCnt="3" custScaleX="86374" custScaleY="34133">
        <dgm:presLayoutVars>
          <dgm:chPref val="3"/>
        </dgm:presLayoutVars>
      </dgm:prSet>
      <dgm:spPr/>
    </dgm:pt>
    <dgm:pt modelId="{71E62AF5-7559-408C-876F-83D6C50AAE49}" type="pres">
      <dgm:prSet presAssocID="{D35DA663-FD4E-4D91-9FED-49B818D3E88F}" presName="level3hierChild" presStyleCnt="0"/>
      <dgm:spPr/>
    </dgm:pt>
    <dgm:pt modelId="{C1EF6DC0-17E8-4244-A532-CAEE7C7AD5D6}" type="pres">
      <dgm:prSet presAssocID="{816EB270-AA76-4284-8FFA-B8C1F1949E08}" presName="conn2-1" presStyleLbl="parChTrans1D2" presStyleIdx="1" presStyleCnt="2"/>
      <dgm:spPr/>
    </dgm:pt>
    <dgm:pt modelId="{7E26D701-70BF-4137-9E01-E8D2B55424E3}" type="pres">
      <dgm:prSet presAssocID="{816EB270-AA76-4284-8FFA-B8C1F1949E08}" presName="connTx" presStyleLbl="parChTrans1D2" presStyleIdx="1" presStyleCnt="2"/>
      <dgm:spPr/>
    </dgm:pt>
    <dgm:pt modelId="{28EAC2DB-34D6-4A1E-8CC7-69F7E64FCA1F}" type="pres">
      <dgm:prSet presAssocID="{6DA9EB2F-BB38-4227-AD4D-0D0FB9D00898}" presName="root2" presStyleCnt="0"/>
      <dgm:spPr/>
    </dgm:pt>
    <dgm:pt modelId="{65FF4833-7D6D-472F-A90B-9AA270CED549}" type="pres">
      <dgm:prSet presAssocID="{6DA9EB2F-BB38-4227-AD4D-0D0FB9D00898}" presName="LevelTwoTextNode" presStyleLbl="node2" presStyleIdx="1" presStyleCnt="2" custScaleX="86079" custScaleY="56468">
        <dgm:presLayoutVars>
          <dgm:chPref val="3"/>
        </dgm:presLayoutVars>
      </dgm:prSet>
      <dgm:spPr/>
    </dgm:pt>
    <dgm:pt modelId="{602A35DB-C7B7-4EC8-B5EB-E8E7B1F111D1}" type="pres">
      <dgm:prSet presAssocID="{6DA9EB2F-BB38-4227-AD4D-0D0FB9D00898}" presName="level3hierChild" presStyleCnt="0"/>
      <dgm:spPr/>
    </dgm:pt>
    <dgm:pt modelId="{319D5B80-076B-4F22-8E83-8D9D62EE6DE3}" type="pres">
      <dgm:prSet presAssocID="{5EB29A13-E4E5-4416-8BEC-916F3ED25A6A}" presName="conn2-1" presStyleLbl="parChTrans1D3" presStyleIdx="2" presStyleCnt="3"/>
      <dgm:spPr/>
    </dgm:pt>
    <dgm:pt modelId="{2B55FC9D-AF48-439F-BFBD-8EE72722EB2F}" type="pres">
      <dgm:prSet presAssocID="{5EB29A13-E4E5-4416-8BEC-916F3ED25A6A}" presName="connTx" presStyleLbl="parChTrans1D3" presStyleIdx="2" presStyleCnt="3"/>
      <dgm:spPr/>
    </dgm:pt>
    <dgm:pt modelId="{0253FC4B-D12B-4751-93F5-BD9B6EE90D83}" type="pres">
      <dgm:prSet presAssocID="{E91B6356-6613-470B-8FBF-1DDD5CE492AD}" presName="root2" presStyleCnt="0"/>
      <dgm:spPr/>
    </dgm:pt>
    <dgm:pt modelId="{1F927D1E-59E0-4A29-BB4A-A52D5C6BA413}" type="pres">
      <dgm:prSet presAssocID="{E91B6356-6613-470B-8FBF-1DDD5CE492AD}" presName="LevelTwoTextNode" presStyleLbl="node3" presStyleIdx="2" presStyleCnt="3" custScaleX="86389" custScaleY="38878">
        <dgm:presLayoutVars>
          <dgm:chPref val="3"/>
        </dgm:presLayoutVars>
      </dgm:prSet>
      <dgm:spPr/>
    </dgm:pt>
    <dgm:pt modelId="{EC8A8828-1CD9-423B-939C-0C5FC426BE8B}" type="pres">
      <dgm:prSet presAssocID="{E91B6356-6613-470B-8FBF-1DDD5CE492AD}" presName="level3hierChild" presStyleCnt="0"/>
      <dgm:spPr/>
    </dgm:pt>
  </dgm:ptLst>
  <dgm:cxnLst>
    <dgm:cxn modelId="{EA65FC02-BF59-4A03-B299-1E8D8A29E2C8}" type="presOf" srcId="{E11533F7-F920-47B6-A05F-EC156BA67F9A}" destId="{F97B00B9-86A8-4463-8602-93B0D2B96E38}" srcOrd="0" destOrd="0" presId="urn:microsoft.com/office/officeart/2008/layout/HorizontalMultiLevelHierarchy"/>
    <dgm:cxn modelId="{F3696A08-404B-4757-ACF3-7799F3AFE4C1}" type="presOf" srcId="{E91B6356-6613-470B-8FBF-1DDD5CE492AD}" destId="{1F927D1E-59E0-4A29-BB4A-A52D5C6BA413}" srcOrd="0" destOrd="0" presId="urn:microsoft.com/office/officeart/2008/layout/HorizontalMultiLevelHierarchy"/>
    <dgm:cxn modelId="{69F95109-5EFF-4DC2-B787-2AF89851E6B9}" type="presOf" srcId="{116B2629-8EB3-4D43-BCEB-B3FD37F264FE}" destId="{D737CC85-3DA1-40F9-A4A2-1723DEDF5C06}" srcOrd="0" destOrd="0" presId="urn:microsoft.com/office/officeart/2008/layout/HorizontalMultiLevelHierarchy"/>
    <dgm:cxn modelId="{52219109-E358-44EA-874D-B9F0EC49997E}" srcId="{116B2629-8EB3-4D43-BCEB-B3FD37F264FE}" destId="{D35DA663-FD4E-4D91-9FED-49B818D3E88F}" srcOrd="1" destOrd="0" parTransId="{8B394E3C-271F-4C68-81F9-CAF38130E7FB}" sibTransId="{53AE67D6-91CF-4144-86D5-AA28AB6FAAF0}"/>
    <dgm:cxn modelId="{5728AF15-AF9E-4956-8730-245C955FB7FB}" type="presOf" srcId="{E11533F7-F920-47B6-A05F-EC156BA67F9A}" destId="{1FB57C8F-F972-48AC-BC43-694AB21FD61C}" srcOrd="1" destOrd="0" presId="urn:microsoft.com/office/officeart/2008/layout/HorizontalMultiLevelHierarchy"/>
    <dgm:cxn modelId="{D618DC32-6A19-413C-8733-287B67574504}" type="presOf" srcId="{837BEDD5-90C1-4366-92BB-F303E27AD6CF}" destId="{471CA7C6-4C94-4ACE-AFDA-F2B014DFDE50}" srcOrd="0" destOrd="0" presId="urn:microsoft.com/office/officeart/2008/layout/HorizontalMultiLevelHierarchy"/>
    <dgm:cxn modelId="{9A493B36-FB4D-466A-AF91-156C1100250A}" srcId="{6DA9EB2F-BB38-4227-AD4D-0D0FB9D00898}" destId="{E91B6356-6613-470B-8FBF-1DDD5CE492AD}" srcOrd="0" destOrd="0" parTransId="{5EB29A13-E4E5-4416-8BEC-916F3ED25A6A}" sibTransId="{B1AB4DEC-490E-4DBD-AE35-90E4F8C4BE06}"/>
    <dgm:cxn modelId="{09AB4337-20AF-48AD-A9EC-FE54C79A4D6D}" type="presOf" srcId="{5EB29A13-E4E5-4416-8BEC-916F3ED25A6A}" destId="{319D5B80-076B-4F22-8E83-8D9D62EE6DE3}" srcOrd="0" destOrd="0" presId="urn:microsoft.com/office/officeart/2008/layout/HorizontalMultiLevelHierarchy"/>
    <dgm:cxn modelId="{1DE1A23A-6D8F-4321-A96D-CEC4A0F560BD}" srcId="{116B2629-8EB3-4D43-BCEB-B3FD37F264FE}" destId="{B8DF31BE-E9CC-432D-8D7F-BE7B2E8BC8A2}" srcOrd="0" destOrd="0" parTransId="{837BEDD5-90C1-4366-92BB-F303E27AD6CF}" sibTransId="{EBD1DC84-CA6F-4004-B78F-667781EAE47F}"/>
    <dgm:cxn modelId="{1D5AB549-D4D1-480F-86F3-C7864DCB7499}" type="presOf" srcId="{6DA9EB2F-BB38-4227-AD4D-0D0FB9D00898}" destId="{65FF4833-7D6D-472F-A90B-9AA270CED549}" srcOrd="0" destOrd="0" presId="urn:microsoft.com/office/officeart/2008/layout/HorizontalMultiLevelHierarchy"/>
    <dgm:cxn modelId="{EB22456D-5395-4BEA-9A09-B29196568BF6}" srcId="{9F3F4456-2E15-4B0D-BF90-EA2EADE5BE0F}" destId="{116B2629-8EB3-4D43-BCEB-B3FD37F264FE}" srcOrd="0" destOrd="0" parTransId="{E11533F7-F920-47B6-A05F-EC156BA67F9A}" sibTransId="{C1915320-BA39-409D-805C-7D184E639673}"/>
    <dgm:cxn modelId="{A78D8552-08F2-48D8-A9BC-1E214C7076CF}" type="presOf" srcId="{816EB270-AA76-4284-8FFA-B8C1F1949E08}" destId="{C1EF6DC0-17E8-4244-A532-CAEE7C7AD5D6}" srcOrd="0" destOrd="0" presId="urn:microsoft.com/office/officeart/2008/layout/HorizontalMultiLevelHierarchy"/>
    <dgm:cxn modelId="{13BCDB59-AB54-4F79-94A6-162B542504F7}" type="presOf" srcId="{9ECAB832-8AA0-4637-B11A-4E8576B31AE1}" destId="{7875DA48-3D75-4BEE-A4AA-5FB3CC59F8AF}" srcOrd="0" destOrd="0" presId="urn:microsoft.com/office/officeart/2008/layout/HorizontalMultiLevelHierarchy"/>
    <dgm:cxn modelId="{EC916584-6CB4-4E5D-8545-E960DB301386}" type="presOf" srcId="{5EB29A13-E4E5-4416-8BEC-916F3ED25A6A}" destId="{2B55FC9D-AF48-439F-BFBD-8EE72722EB2F}" srcOrd="1" destOrd="0" presId="urn:microsoft.com/office/officeart/2008/layout/HorizontalMultiLevelHierarchy"/>
    <dgm:cxn modelId="{4341C390-E9CC-4AE2-B47F-214621A9C3B4}" srcId="{9F3F4456-2E15-4B0D-BF90-EA2EADE5BE0F}" destId="{6DA9EB2F-BB38-4227-AD4D-0D0FB9D00898}" srcOrd="1" destOrd="0" parTransId="{816EB270-AA76-4284-8FFA-B8C1F1949E08}" sibTransId="{1BC6A624-0A8E-40F7-975F-77AB62956FE7}"/>
    <dgm:cxn modelId="{FD600D99-76D8-4CCE-A53A-EA3E48D710CC}" srcId="{9ECAB832-8AA0-4637-B11A-4E8576B31AE1}" destId="{9F3F4456-2E15-4B0D-BF90-EA2EADE5BE0F}" srcOrd="0" destOrd="0" parTransId="{CC2E2885-6590-49AC-AEF8-7C172DF02616}" sibTransId="{67DA4B73-A295-4B4F-9495-191A43BFFE13}"/>
    <dgm:cxn modelId="{E9114C9A-D2D6-45E7-881E-8DEE28EF187A}" type="presOf" srcId="{816EB270-AA76-4284-8FFA-B8C1F1949E08}" destId="{7E26D701-70BF-4137-9E01-E8D2B55424E3}" srcOrd="1" destOrd="0" presId="urn:microsoft.com/office/officeart/2008/layout/HorizontalMultiLevelHierarchy"/>
    <dgm:cxn modelId="{E2D2079C-AFC2-4C94-BFE4-A233DFF58F88}" type="presOf" srcId="{8B394E3C-271F-4C68-81F9-CAF38130E7FB}" destId="{760DE1EF-6D7C-4589-8578-8585B0470214}" srcOrd="1" destOrd="0" presId="urn:microsoft.com/office/officeart/2008/layout/HorizontalMultiLevelHierarchy"/>
    <dgm:cxn modelId="{CAA3C6A6-CCF8-497C-B652-B45416CF67FE}" type="presOf" srcId="{9F3F4456-2E15-4B0D-BF90-EA2EADE5BE0F}" destId="{96248ABB-2854-4E80-B66F-93D2CED99239}" srcOrd="0" destOrd="0" presId="urn:microsoft.com/office/officeart/2008/layout/HorizontalMultiLevelHierarchy"/>
    <dgm:cxn modelId="{DC406EC7-865B-43E1-8949-F276AB59695E}" type="presOf" srcId="{D35DA663-FD4E-4D91-9FED-49B818D3E88F}" destId="{89BDA4CA-88C2-4FBB-B953-A7C0D392CDED}" srcOrd="0" destOrd="0" presId="urn:microsoft.com/office/officeart/2008/layout/HorizontalMultiLevelHierarchy"/>
    <dgm:cxn modelId="{F5E050E8-6179-4176-B08A-5A70CC02E767}" type="presOf" srcId="{8B394E3C-271F-4C68-81F9-CAF38130E7FB}" destId="{4337FC10-22BC-4B44-9C89-9AD7E310250F}" srcOrd="0" destOrd="0" presId="urn:microsoft.com/office/officeart/2008/layout/HorizontalMultiLevelHierarchy"/>
    <dgm:cxn modelId="{664812EB-ACEE-4158-A0FE-6A3A8395F2DB}" type="presOf" srcId="{837BEDD5-90C1-4366-92BB-F303E27AD6CF}" destId="{AF5041CA-89EF-43D0-B6E4-BEB0FFAA27A9}" srcOrd="1" destOrd="0" presId="urn:microsoft.com/office/officeart/2008/layout/HorizontalMultiLevelHierarchy"/>
    <dgm:cxn modelId="{0B47FCFE-4D9C-4068-A915-A60AEA79AEA5}" type="presOf" srcId="{B8DF31BE-E9CC-432D-8D7F-BE7B2E8BC8A2}" destId="{F6BB035B-6038-4AF3-A917-B8DD311D6EC7}" srcOrd="0" destOrd="0" presId="urn:microsoft.com/office/officeart/2008/layout/HorizontalMultiLevelHierarchy"/>
    <dgm:cxn modelId="{6A4CAF2F-48EA-4569-A8F2-B63A9FD89B22}" type="presParOf" srcId="{7875DA48-3D75-4BEE-A4AA-5FB3CC59F8AF}" destId="{C86E208F-FDA1-4857-BF5B-74213E283567}" srcOrd="0" destOrd="0" presId="urn:microsoft.com/office/officeart/2008/layout/HorizontalMultiLevelHierarchy"/>
    <dgm:cxn modelId="{885FB8AB-C650-40F0-AEEE-1D8B45532EBB}" type="presParOf" srcId="{C86E208F-FDA1-4857-BF5B-74213E283567}" destId="{96248ABB-2854-4E80-B66F-93D2CED99239}" srcOrd="0" destOrd="0" presId="urn:microsoft.com/office/officeart/2008/layout/HorizontalMultiLevelHierarchy"/>
    <dgm:cxn modelId="{9DE23C8D-654B-46C9-A54E-3E32346D70AF}" type="presParOf" srcId="{C86E208F-FDA1-4857-BF5B-74213E283567}" destId="{1F14CB81-C1C1-4F78-9E20-E0130DE5339A}" srcOrd="1" destOrd="0" presId="urn:microsoft.com/office/officeart/2008/layout/HorizontalMultiLevelHierarchy"/>
    <dgm:cxn modelId="{AD3F530C-B279-4C53-9130-A42BC0EF6A34}" type="presParOf" srcId="{1F14CB81-C1C1-4F78-9E20-E0130DE5339A}" destId="{F97B00B9-86A8-4463-8602-93B0D2B96E38}" srcOrd="0" destOrd="0" presId="urn:microsoft.com/office/officeart/2008/layout/HorizontalMultiLevelHierarchy"/>
    <dgm:cxn modelId="{0EDD1F62-45AE-4F54-A0E2-5389BFBE8BBB}" type="presParOf" srcId="{F97B00B9-86A8-4463-8602-93B0D2B96E38}" destId="{1FB57C8F-F972-48AC-BC43-694AB21FD61C}" srcOrd="0" destOrd="0" presId="urn:microsoft.com/office/officeart/2008/layout/HorizontalMultiLevelHierarchy"/>
    <dgm:cxn modelId="{314EFF01-8A8B-40DE-96AB-CC0CAAB5B39D}" type="presParOf" srcId="{1F14CB81-C1C1-4F78-9E20-E0130DE5339A}" destId="{855946CD-21AE-427B-A102-D1F0CB04C902}" srcOrd="1" destOrd="0" presId="urn:microsoft.com/office/officeart/2008/layout/HorizontalMultiLevelHierarchy"/>
    <dgm:cxn modelId="{A138B072-3AD6-4414-A9CF-AE8D84381587}" type="presParOf" srcId="{855946CD-21AE-427B-A102-D1F0CB04C902}" destId="{D737CC85-3DA1-40F9-A4A2-1723DEDF5C06}" srcOrd="0" destOrd="0" presId="urn:microsoft.com/office/officeart/2008/layout/HorizontalMultiLevelHierarchy"/>
    <dgm:cxn modelId="{D3B9A2DA-EE6B-416F-B363-8A174840FC4C}" type="presParOf" srcId="{855946CD-21AE-427B-A102-D1F0CB04C902}" destId="{A66B831E-D7B0-4DEF-AAC1-89043C9BE4EB}" srcOrd="1" destOrd="0" presId="urn:microsoft.com/office/officeart/2008/layout/HorizontalMultiLevelHierarchy"/>
    <dgm:cxn modelId="{23EBCBAE-AE30-4D5A-853C-1E6CCFE25856}" type="presParOf" srcId="{A66B831E-D7B0-4DEF-AAC1-89043C9BE4EB}" destId="{471CA7C6-4C94-4ACE-AFDA-F2B014DFDE50}" srcOrd="0" destOrd="0" presId="urn:microsoft.com/office/officeart/2008/layout/HorizontalMultiLevelHierarchy"/>
    <dgm:cxn modelId="{A126B8C1-57F8-40A2-9384-8E1278B8A80E}" type="presParOf" srcId="{471CA7C6-4C94-4ACE-AFDA-F2B014DFDE50}" destId="{AF5041CA-89EF-43D0-B6E4-BEB0FFAA27A9}" srcOrd="0" destOrd="0" presId="urn:microsoft.com/office/officeart/2008/layout/HorizontalMultiLevelHierarchy"/>
    <dgm:cxn modelId="{C9A88220-8A14-41EF-A3D6-E8F2E5CD6A67}" type="presParOf" srcId="{A66B831E-D7B0-4DEF-AAC1-89043C9BE4EB}" destId="{43EE57A2-B432-43A7-8DA3-BC122FECF7EF}" srcOrd="1" destOrd="0" presId="urn:microsoft.com/office/officeart/2008/layout/HorizontalMultiLevelHierarchy"/>
    <dgm:cxn modelId="{738D27FF-AF91-4ACD-B5A2-9C4D75B0F51A}" type="presParOf" srcId="{43EE57A2-B432-43A7-8DA3-BC122FECF7EF}" destId="{F6BB035B-6038-4AF3-A917-B8DD311D6EC7}" srcOrd="0" destOrd="0" presId="urn:microsoft.com/office/officeart/2008/layout/HorizontalMultiLevelHierarchy"/>
    <dgm:cxn modelId="{18F1BA51-D38D-46D2-9F5A-D5F2B320C0C2}" type="presParOf" srcId="{43EE57A2-B432-43A7-8DA3-BC122FECF7EF}" destId="{0D0D5CE2-E801-4C1D-903B-B0E19CDD3255}" srcOrd="1" destOrd="0" presId="urn:microsoft.com/office/officeart/2008/layout/HorizontalMultiLevelHierarchy"/>
    <dgm:cxn modelId="{F3A957EA-E02A-4295-8F38-869375C31A2E}" type="presParOf" srcId="{A66B831E-D7B0-4DEF-AAC1-89043C9BE4EB}" destId="{4337FC10-22BC-4B44-9C89-9AD7E310250F}" srcOrd="2" destOrd="0" presId="urn:microsoft.com/office/officeart/2008/layout/HorizontalMultiLevelHierarchy"/>
    <dgm:cxn modelId="{B071B075-CA37-41E4-A89E-7832A3768E9B}" type="presParOf" srcId="{4337FC10-22BC-4B44-9C89-9AD7E310250F}" destId="{760DE1EF-6D7C-4589-8578-8585B0470214}" srcOrd="0" destOrd="0" presId="urn:microsoft.com/office/officeart/2008/layout/HorizontalMultiLevelHierarchy"/>
    <dgm:cxn modelId="{1A57F0C2-1AD9-414B-9965-F72411B027DC}" type="presParOf" srcId="{A66B831E-D7B0-4DEF-AAC1-89043C9BE4EB}" destId="{172165F5-5B3B-4CF3-A1C5-EFB23CD67F58}" srcOrd="3" destOrd="0" presId="urn:microsoft.com/office/officeart/2008/layout/HorizontalMultiLevelHierarchy"/>
    <dgm:cxn modelId="{BBFA9951-C384-40D7-9741-47150E4BDA58}" type="presParOf" srcId="{172165F5-5B3B-4CF3-A1C5-EFB23CD67F58}" destId="{89BDA4CA-88C2-4FBB-B953-A7C0D392CDED}" srcOrd="0" destOrd="0" presId="urn:microsoft.com/office/officeart/2008/layout/HorizontalMultiLevelHierarchy"/>
    <dgm:cxn modelId="{8FB58A2A-68E5-4E72-91BD-0A45AA118D93}" type="presParOf" srcId="{172165F5-5B3B-4CF3-A1C5-EFB23CD67F58}" destId="{71E62AF5-7559-408C-876F-83D6C50AAE49}" srcOrd="1" destOrd="0" presId="urn:microsoft.com/office/officeart/2008/layout/HorizontalMultiLevelHierarchy"/>
    <dgm:cxn modelId="{475C3A2C-FF90-47EA-9DF5-41B4A88264A0}" type="presParOf" srcId="{1F14CB81-C1C1-4F78-9E20-E0130DE5339A}" destId="{C1EF6DC0-17E8-4244-A532-CAEE7C7AD5D6}" srcOrd="2" destOrd="0" presId="urn:microsoft.com/office/officeart/2008/layout/HorizontalMultiLevelHierarchy"/>
    <dgm:cxn modelId="{C6DE7E18-0502-4E3C-856F-223DD32DB28A}" type="presParOf" srcId="{C1EF6DC0-17E8-4244-A532-CAEE7C7AD5D6}" destId="{7E26D701-70BF-4137-9E01-E8D2B55424E3}" srcOrd="0" destOrd="0" presId="urn:microsoft.com/office/officeart/2008/layout/HorizontalMultiLevelHierarchy"/>
    <dgm:cxn modelId="{BA31EED5-F03B-4CA6-9DA6-5605812E226F}" type="presParOf" srcId="{1F14CB81-C1C1-4F78-9E20-E0130DE5339A}" destId="{28EAC2DB-34D6-4A1E-8CC7-69F7E64FCA1F}" srcOrd="3" destOrd="0" presId="urn:microsoft.com/office/officeart/2008/layout/HorizontalMultiLevelHierarchy"/>
    <dgm:cxn modelId="{512F0EF1-9D54-433C-9AA5-60222174D82D}" type="presParOf" srcId="{28EAC2DB-34D6-4A1E-8CC7-69F7E64FCA1F}" destId="{65FF4833-7D6D-472F-A90B-9AA270CED549}" srcOrd="0" destOrd="0" presId="urn:microsoft.com/office/officeart/2008/layout/HorizontalMultiLevelHierarchy"/>
    <dgm:cxn modelId="{4E9B69CB-2703-474F-B4CB-AD1A8F1D1F5D}" type="presParOf" srcId="{28EAC2DB-34D6-4A1E-8CC7-69F7E64FCA1F}" destId="{602A35DB-C7B7-4EC8-B5EB-E8E7B1F111D1}" srcOrd="1" destOrd="0" presId="urn:microsoft.com/office/officeart/2008/layout/HorizontalMultiLevelHierarchy"/>
    <dgm:cxn modelId="{98D595CA-B2B8-4CE9-B890-FF72178824DE}" type="presParOf" srcId="{602A35DB-C7B7-4EC8-B5EB-E8E7B1F111D1}" destId="{319D5B80-076B-4F22-8E83-8D9D62EE6DE3}" srcOrd="0" destOrd="0" presId="urn:microsoft.com/office/officeart/2008/layout/HorizontalMultiLevelHierarchy"/>
    <dgm:cxn modelId="{5E85A197-B08A-4919-A131-4F7A43DCA6E2}" type="presParOf" srcId="{319D5B80-076B-4F22-8E83-8D9D62EE6DE3}" destId="{2B55FC9D-AF48-439F-BFBD-8EE72722EB2F}" srcOrd="0" destOrd="0" presId="urn:microsoft.com/office/officeart/2008/layout/HorizontalMultiLevelHierarchy"/>
    <dgm:cxn modelId="{B4590D71-3370-417C-8D28-F713E2CBE738}" type="presParOf" srcId="{602A35DB-C7B7-4EC8-B5EB-E8E7B1F111D1}" destId="{0253FC4B-D12B-4751-93F5-BD9B6EE90D83}" srcOrd="1" destOrd="0" presId="urn:microsoft.com/office/officeart/2008/layout/HorizontalMultiLevelHierarchy"/>
    <dgm:cxn modelId="{D5C60549-D77C-47DF-B299-1EC003D5E7CF}" type="presParOf" srcId="{0253FC4B-D12B-4751-93F5-BD9B6EE90D83}" destId="{1F927D1E-59E0-4A29-BB4A-A52D5C6BA413}" srcOrd="0" destOrd="0" presId="urn:microsoft.com/office/officeart/2008/layout/HorizontalMultiLevelHierarchy"/>
    <dgm:cxn modelId="{638AC103-C224-442E-B9AB-E7E5C7B0B0BB}" type="presParOf" srcId="{0253FC4B-D12B-4751-93F5-BD9B6EE90D83}" destId="{EC8A8828-1CD9-423B-939C-0C5FC426BE8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CD40146-60D6-4C50-8EE2-639DA9D1929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F723CA7-9AC0-4B1E-8D94-33021E61188F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RAID Level: 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创建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级别</a:t>
          </a:r>
        </a:p>
      </dgm:t>
    </dgm:pt>
    <dgm:pt modelId="{7A92FFF3-3E57-4389-A1BB-B86218CBDC6E}" type="parTrans" cxnId="{8A85678D-D9A5-4CB3-B9EE-55D577AFAF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DF7415-EE4C-4A13-B022-22F1C84ACC11}" type="sibTrans" cxnId="{8A85678D-D9A5-4CB3-B9EE-55D577AFAFA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A924C2-7EC4-4672-BB5A-81C88C21F84F}">
      <dgm:prSet/>
      <dgm:spPr/>
      <dgm:t>
        <a:bodyPr/>
        <a:lstStyle/>
        <a:p>
          <a:pPr rtl="0"/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软件授权不同，所支持的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级别也不同；</a:t>
          </a:r>
        </a:p>
      </dgm:t>
    </dgm:pt>
    <dgm:pt modelId="{35ADBBB8-3446-4834-8C08-D828AE2A121C}" type="parTrans" cxnId="{586737B2-61BD-41FB-95D2-F46832D9EA0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106AD5-DCE3-4E91-918C-9659D0CC275F}" type="sibTrans" cxnId="{586737B2-61BD-41FB-95D2-F46832D9EA0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FBE761-723A-4607-9DB5-280EBC898DAE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LSI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标准卡产品支持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RAID0/1/10/5/50/6/60.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C87C10-011B-40C5-82A7-D1DF115E7717}" type="parTrans" cxnId="{5790EB1A-39F2-4A76-8A51-792512595A0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497A21-8DB5-4D81-AD6F-7CBAD4409168}" type="sibTrans" cxnId="{5790EB1A-39F2-4A76-8A51-792512595A0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A09362-D9D2-487D-8BAF-4B15C1C5A9A2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Strip Size: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区分于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Stripe Size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，是指一个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Stripe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下存在于一个单盘上的容量</a:t>
          </a:r>
        </a:p>
      </dgm:t>
    </dgm:pt>
    <dgm:pt modelId="{206D5901-F142-45C1-973F-7A9EE65D5ECF}" type="parTrans" cxnId="{2533FD1B-125E-41B1-95E5-9E5EA324B8B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B73943-7921-4BC5-BCAA-929F4C16F528}" type="sibTrans" cxnId="{2533FD1B-125E-41B1-95E5-9E5EA324B8B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B81639-B44C-4C54-A86F-A94103F7D15B}">
      <dgm:prSet/>
      <dgm:spPr/>
      <dgm:t>
        <a:bodyPr/>
        <a:lstStyle/>
        <a:p>
          <a:pPr rtl="0"/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可以设置为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8KB/16KB/32KB/64KB/128KB/256KB/512KB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及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1MB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7964EB-FC3B-4C2F-AD24-7FF3BF3CF7FD}" type="parTrans" cxnId="{F2D07A84-CB7E-4CF7-A725-C30F29AAAE8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E4500-3908-4B5D-B759-288447A052F6}" type="sibTrans" cxnId="{F2D07A84-CB7E-4CF7-A725-C30F29AAAE8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AC4A37-8F62-43EA-A19D-EA9EF4D2CCA8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Access Policy: 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虚拟磁盘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的读写权限</a:t>
          </a:r>
        </a:p>
      </dgm:t>
    </dgm:pt>
    <dgm:pt modelId="{FB5B0E26-0291-42FB-8656-FA9E5B2A840C}" type="parTrans" cxnId="{14A9073C-AA81-456C-8FFC-4D6EA9EAF22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2C7BF3-F600-43FC-974F-9DEA1345D3DD}" type="sibTrans" cxnId="{14A9073C-AA81-456C-8FFC-4D6EA9EAF22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B6E724-149D-45D0-AA17-0C257758EF0F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RW: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完整的读写权限；</a:t>
          </a:r>
        </a:p>
      </dgm:t>
    </dgm:pt>
    <dgm:pt modelId="{D717FEFA-A3FF-48E4-874D-2A9367BD4AD5}" type="parTrans" cxnId="{E346D30E-404C-4C34-B7C0-2D60382C84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1F8FE4-5DCE-4389-8B45-5833AEBABD85}" type="sibTrans" cxnId="{E346D30E-404C-4C34-B7C0-2D60382C84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86EB39-414F-48BC-8BF4-45C72FF97F1F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Read Only: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只读；</a:t>
          </a:r>
        </a:p>
      </dgm:t>
    </dgm:pt>
    <dgm:pt modelId="{BC5D9049-9F3C-488C-9439-2895354AAB07}" type="parTrans" cxnId="{BD601850-7C69-4187-9596-1FE9888E760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3036E5-C8E2-4AB6-B755-409FF0D24288}" type="sibTrans" cxnId="{BD601850-7C69-4187-9596-1FE9888E760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18CF17-609E-4E06-9B97-BD96BB25DFFD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Blocked: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不允许读写。</a:t>
          </a:r>
        </a:p>
      </dgm:t>
    </dgm:pt>
    <dgm:pt modelId="{0D23B37F-EC8C-4E5C-A72E-784C5EF20348}" type="parTrans" cxnId="{1BBE6508-64F4-406B-86AD-D1263551336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BD9089-F4DA-4E94-9BE3-CB27E96F1E42}" type="sibTrans" cxnId="{1BBE6508-64F4-406B-86AD-D1263551336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D0E8AE-2E93-4618-BEC6-129C5F647CE1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Read Policy: 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虚拟磁盘的数据读策略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E89607-5E7C-4F7B-BD8A-989410B47664}" type="parTrans" cxnId="{AF22DBAE-E131-4478-A028-760DBC4B42F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7E746F-4DF0-4968-A5C8-D35BACBD3D97}" type="sibTrans" cxnId="{AF22DBAE-E131-4478-A028-760DBC4B42F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5F5C7E-AF1D-4AEF-BB2D-EA86CB04C388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No Read Ahead: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禁止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Read Ahead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功能；</a:t>
          </a:r>
        </a:p>
      </dgm:t>
    </dgm:pt>
    <dgm:pt modelId="{2FAE4CBA-8E12-40A3-B839-9BC1EBDCDC5F}" type="parTrans" cxnId="{DBA195B4-56AA-494D-AD45-4664E1B3EF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38CCE3-BAB6-4C86-B5EF-A6F024B0204E}" type="sibTrans" cxnId="{DBA195B4-56AA-494D-AD45-4664E1B3EF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B30FF9-35DB-410F-B763-F07323F4AC20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Always Read Ahead: 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启用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Read Ahead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功能，在读取所请求的数据外，将所请求数据后面的部分数据读入到缓存中，期望这些数据能够很快被系统请求。</a:t>
          </a:r>
        </a:p>
      </dgm:t>
    </dgm:pt>
    <dgm:pt modelId="{6E7B2E61-C14B-4C5C-9392-D76EBB967122}" type="parTrans" cxnId="{6EFCEB56-46FB-46E1-8C75-7570A8BCEB7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5EE316-1EE4-4678-B383-67DE21FF016E}" type="sibTrans" cxnId="{6EFCEB56-46FB-46E1-8C75-7570A8BCEB7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EB7675-2D2A-445C-A3A1-678840DF5ABB}" type="pres">
      <dgm:prSet presAssocID="{BCD40146-60D6-4C50-8EE2-639DA9D19295}" presName="linear" presStyleCnt="0">
        <dgm:presLayoutVars>
          <dgm:animLvl val="lvl"/>
          <dgm:resizeHandles val="exact"/>
        </dgm:presLayoutVars>
      </dgm:prSet>
      <dgm:spPr/>
    </dgm:pt>
    <dgm:pt modelId="{8EC92056-B135-4AA1-833F-AE89C22FB82B}" type="pres">
      <dgm:prSet presAssocID="{2F723CA7-9AC0-4B1E-8D94-33021E61188F}" presName="parentText" presStyleLbl="node1" presStyleIdx="0" presStyleCnt="4" custLinFactNeighborX="0" custLinFactNeighborY="-53078">
        <dgm:presLayoutVars>
          <dgm:chMax val="0"/>
          <dgm:bulletEnabled val="1"/>
        </dgm:presLayoutVars>
      </dgm:prSet>
      <dgm:spPr/>
    </dgm:pt>
    <dgm:pt modelId="{717338E0-803C-4AFE-A26B-4336CCC61C50}" type="pres">
      <dgm:prSet presAssocID="{2F723CA7-9AC0-4B1E-8D94-33021E61188F}" presName="childText" presStyleLbl="revTx" presStyleIdx="0" presStyleCnt="4" custLinFactNeighborX="0" custLinFactNeighborY="-46646">
        <dgm:presLayoutVars>
          <dgm:bulletEnabled val="1"/>
        </dgm:presLayoutVars>
      </dgm:prSet>
      <dgm:spPr/>
    </dgm:pt>
    <dgm:pt modelId="{C31A60D8-6A8A-469D-A2B1-8863999F71E0}" type="pres">
      <dgm:prSet presAssocID="{C1A09362-D9D2-487D-8BAF-4B15C1C5A9A2}" presName="parentText" presStyleLbl="node1" presStyleIdx="1" presStyleCnt="4" custLinFactNeighborX="0" custLinFactNeighborY="-71925">
        <dgm:presLayoutVars>
          <dgm:chMax val="0"/>
          <dgm:bulletEnabled val="1"/>
        </dgm:presLayoutVars>
      </dgm:prSet>
      <dgm:spPr/>
    </dgm:pt>
    <dgm:pt modelId="{809BCCCD-4978-4B94-9658-B725579ACFE2}" type="pres">
      <dgm:prSet presAssocID="{C1A09362-D9D2-487D-8BAF-4B15C1C5A9A2}" presName="childText" presStyleLbl="revTx" presStyleIdx="1" presStyleCnt="4" custLinFactNeighborX="0" custLinFactNeighborY="-32846">
        <dgm:presLayoutVars>
          <dgm:bulletEnabled val="1"/>
        </dgm:presLayoutVars>
      </dgm:prSet>
      <dgm:spPr/>
    </dgm:pt>
    <dgm:pt modelId="{F46BBB6B-BD94-41F6-8287-92690757F0C3}" type="pres">
      <dgm:prSet presAssocID="{EAAC4A37-8F62-43EA-A19D-EA9EF4D2CCA8}" presName="parentText" presStyleLbl="node1" presStyleIdx="2" presStyleCnt="4" custLinFactNeighborX="0" custLinFactNeighborY="-15325">
        <dgm:presLayoutVars>
          <dgm:chMax val="0"/>
          <dgm:bulletEnabled val="1"/>
        </dgm:presLayoutVars>
      </dgm:prSet>
      <dgm:spPr/>
    </dgm:pt>
    <dgm:pt modelId="{D8B08758-6980-4D81-BEEA-3830F001FA12}" type="pres">
      <dgm:prSet presAssocID="{EAAC4A37-8F62-43EA-A19D-EA9EF4D2CCA8}" presName="childText" presStyleLbl="revTx" presStyleIdx="2" presStyleCnt="4" custLinFactNeighborX="0" custLinFactNeighborY="-12611">
        <dgm:presLayoutVars>
          <dgm:bulletEnabled val="1"/>
        </dgm:presLayoutVars>
      </dgm:prSet>
      <dgm:spPr/>
    </dgm:pt>
    <dgm:pt modelId="{1C46B204-BB79-4C27-9734-E8DB58F5D356}" type="pres">
      <dgm:prSet presAssocID="{B7D0E8AE-2E93-4618-BEC6-129C5F647CE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B0A26CB-2465-4E69-A245-33957DC63F0C}" type="pres">
      <dgm:prSet presAssocID="{B7D0E8AE-2E93-4618-BEC6-129C5F647CE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BBE6508-64F4-406B-86AD-D1263551336F}" srcId="{EAAC4A37-8F62-43EA-A19D-EA9EF4D2CCA8}" destId="{2B18CF17-609E-4E06-9B97-BD96BB25DFFD}" srcOrd="2" destOrd="0" parTransId="{0D23B37F-EC8C-4E5C-A72E-784C5EF20348}" sibTransId="{40BD9089-F4DA-4E94-9BE3-CB27E96F1E42}"/>
    <dgm:cxn modelId="{E346D30E-404C-4C34-B7C0-2D60382C846B}" srcId="{EAAC4A37-8F62-43EA-A19D-EA9EF4D2CCA8}" destId="{59B6E724-149D-45D0-AA17-0C257758EF0F}" srcOrd="0" destOrd="0" parTransId="{D717FEFA-A3FF-48E4-874D-2A9367BD4AD5}" sibTransId="{B01F8FE4-5DCE-4389-8B45-5833AEBABD85}"/>
    <dgm:cxn modelId="{5790EB1A-39F2-4A76-8A51-792512595A0F}" srcId="{2F723CA7-9AC0-4B1E-8D94-33021E61188F}" destId="{11FBE761-723A-4607-9DB5-280EBC898DAE}" srcOrd="1" destOrd="0" parTransId="{55C87C10-011B-40C5-82A7-D1DF115E7717}" sibTransId="{0D497A21-8DB5-4D81-AD6F-7CBAD4409168}"/>
    <dgm:cxn modelId="{2533FD1B-125E-41B1-95E5-9E5EA324B8BB}" srcId="{BCD40146-60D6-4C50-8EE2-639DA9D19295}" destId="{C1A09362-D9D2-487D-8BAF-4B15C1C5A9A2}" srcOrd="1" destOrd="0" parTransId="{206D5901-F142-45C1-973F-7A9EE65D5ECF}" sibTransId="{8AB73943-7921-4BC5-BCAA-929F4C16F528}"/>
    <dgm:cxn modelId="{60961921-6DF7-48F1-A386-AA38CB0E2B5A}" type="presOf" srcId="{CAA924C2-7EC4-4672-BB5A-81C88C21F84F}" destId="{717338E0-803C-4AFE-A26B-4336CCC61C50}" srcOrd="0" destOrd="0" presId="urn:microsoft.com/office/officeart/2005/8/layout/vList2"/>
    <dgm:cxn modelId="{EDE8342D-A0FD-489C-906B-143E7B72E55B}" type="presOf" srcId="{265F5C7E-AF1D-4AEF-BB2D-EA86CB04C388}" destId="{FB0A26CB-2465-4E69-A245-33957DC63F0C}" srcOrd="0" destOrd="0" presId="urn:microsoft.com/office/officeart/2005/8/layout/vList2"/>
    <dgm:cxn modelId="{14A9073C-AA81-456C-8FFC-4D6EA9EAF227}" srcId="{BCD40146-60D6-4C50-8EE2-639DA9D19295}" destId="{EAAC4A37-8F62-43EA-A19D-EA9EF4D2CCA8}" srcOrd="2" destOrd="0" parTransId="{FB5B0E26-0291-42FB-8656-FA9E5B2A840C}" sibTransId="{642C7BF3-F600-43FC-974F-9DEA1345D3DD}"/>
    <dgm:cxn modelId="{4019B061-99B2-48C9-8A83-EB907D989D03}" type="presOf" srcId="{2F723CA7-9AC0-4B1E-8D94-33021E61188F}" destId="{8EC92056-B135-4AA1-833F-AE89C22FB82B}" srcOrd="0" destOrd="0" presId="urn:microsoft.com/office/officeart/2005/8/layout/vList2"/>
    <dgm:cxn modelId="{3F532B63-C6DF-49F3-9C4D-4287E2D3CF20}" type="presOf" srcId="{C1A09362-D9D2-487D-8BAF-4B15C1C5A9A2}" destId="{C31A60D8-6A8A-469D-A2B1-8863999F71E0}" srcOrd="0" destOrd="0" presId="urn:microsoft.com/office/officeart/2005/8/layout/vList2"/>
    <dgm:cxn modelId="{055E6343-79CB-4C43-8E7C-1E3AA4C79F0E}" type="presOf" srcId="{EAAC4A37-8F62-43EA-A19D-EA9EF4D2CCA8}" destId="{F46BBB6B-BD94-41F6-8287-92690757F0C3}" srcOrd="0" destOrd="0" presId="urn:microsoft.com/office/officeart/2005/8/layout/vList2"/>
    <dgm:cxn modelId="{99633566-51FE-4463-A4FB-E3DBC81F4848}" type="presOf" srcId="{59B6E724-149D-45D0-AA17-0C257758EF0F}" destId="{D8B08758-6980-4D81-BEEA-3830F001FA12}" srcOrd="0" destOrd="0" presId="urn:microsoft.com/office/officeart/2005/8/layout/vList2"/>
    <dgm:cxn modelId="{BD601850-7C69-4187-9596-1FE9888E7607}" srcId="{EAAC4A37-8F62-43EA-A19D-EA9EF4D2CCA8}" destId="{C786EB39-414F-48BC-8BF4-45C72FF97F1F}" srcOrd="1" destOrd="0" parTransId="{BC5D9049-9F3C-488C-9439-2895354AAB07}" sibTransId="{4E3036E5-C8E2-4AB6-B755-409FF0D24288}"/>
    <dgm:cxn modelId="{6371A371-BF40-484B-9EA7-F456B90A0055}" type="presOf" srcId="{83B81639-B44C-4C54-A86F-A94103F7D15B}" destId="{809BCCCD-4978-4B94-9658-B725579ACFE2}" srcOrd="0" destOrd="0" presId="urn:microsoft.com/office/officeart/2005/8/layout/vList2"/>
    <dgm:cxn modelId="{6EFCEB56-46FB-46E1-8C75-7570A8BCEB70}" srcId="{B7D0E8AE-2E93-4618-BEC6-129C5F647CE1}" destId="{9FB30FF9-35DB-410F-B763-F07323F4AC20}" srcOrd="1" destOrd="0" parTransId="{6E7B2E61-C14B-4C5C-9392-D76EBB967122}" sibTransId="{815EE316-1EE4-4678-B383-67DE21FF016E}"/>
    <dgm:cxn modelId="{AABCD17A-67FB-4FD7-8D1B-6F147935F81C}" type="presOf" srcId="{B7D0E8AE-2E93-4618-BEC6-129C5F647CE1}" destId="{1C46B204-BB79-4C27-9734-E8DB58F5D356}" srcOrd="0" destOrd="0" presId="urn:microsoft.com/office/officeart/2005/8/layout/vList2"/>
    <dgm:cxn modelId="{F2D07A84-CB7E-4CF7-A725-C30F29AAAE8F}" srcId="{C1A09362-D9D2-487D-8BAF-4B15C1C5A9A2}" destId="{83B81639-B44C-4C54-A86F-A94103F7D15B}" srcOrd="0" destOrd="0" parTransId="{F27964EB-FC3B-4C2F-AD24-7FF3BF3CF7FD}" sibTransId="{37CE4500-3908-4B5D-B759-288447A052F6}"/>
    <dgm:cxn modelId="{F9184388-A170-4537-A0A7-A6B9E878BA0D}" type="presOf" srcId="{C786EB39-414F-48BC-8BF4-45C72FF97F1F}" destId="{D8B08758-6980-4D81-BEEA-3830F001FA12}" srcOrd="0" destOrd="1" presId="urn:microsoft.com/office/officeart/2005/8/layout/vList2"/>
    <dgm:cxn modelId="{7E6D668C-621C-40E0-A214-83BEA85A1611}" type="presOf" srcId="{BCD40146-60D6-4C50-8EE2-639DA9D19295}" destId="{FFEB7675-2D2A-445C-A3A1-678840DF5ABB}" srcOrd="0" destOrd="0" presId="urn:microsoft.com/office/officeart/2005/8/layout/vList2"/>
    <dgm:cxn modelId="{8A85678D-D9A5-4CB3-B9EE-55D577AFAFA9}" srcId="{BCD40146-60D6-4C50-8EE2-639DA9D19295}" destId="{2F723CA7-9AC0-4B1E-8D94-33021E61188F}" srcOrd="0" destOrd="0" parTransId="{7A92FFF3-3E57-4389-A1BB-B86218CBDC6E}" sibTransId="{EFDF7415-EE4C-4A13-B022-22F1C84ACC11}"/>
    <dgm:cxn modelId="{77C08295-93BA-45E6-B0EA-FC909380DB8C}" type="presOf" srcId="{2B18CF17-609E-4E06-9B97-BD96BB25DFFD}" destId="{D8B08758-6980-4D81-BEEA-3830F001FA12}" srcOrd="0" destOrd="2" presId="urn:microsoft.com/office/officeart/2005/8/layout/vList2"/>
    <dgm:cxn modelId="{3B23269F-7076-4FFC-BC27-64F89BFEA096}" type="presOf" srcId="{9FB30FF9-35DB-410F-B763-F07323F4AC20}" destId="{FB0A26CB-2465-4E69-A245-33957DC63F0C}" srcOrd="0" destOrd="1" presId="urn:microsoft.com/office/officeart/2005/8/layout/vList2"/>
    <dgm:cxn modelId="{AF22DBAE-E131-4478-A028-760DBC4B42FF}" srcId="{BCD40146-60D6-4C50-8EE2-639DA9D19295}" destId="{B7D0E8AE-2E93-4618-BEC6-129C5F647CE1}" srcOrd="3" destOrd="0" parTransId="{C1E89607-5E7C-4F7B-BD8A-989410B47664}" sibTransId="{AD7E746F-4DF0-4968-A5C8-D35BACBD3D97}"/>
    <dgm:cxn modelId="{586737B2-61BD-41FB-95D2-F46832D9EA0A}" srcId="{2F723CA7-9AC0-4B1E-8D94-33021E61188F}" destId="{CAA924C2-7EC4-4672-BB5A-81C88C21F84F}" srcOrd="0" destOrd="0" parTransId="{35ADBBB8-3446-4834-8C08-D828AE2A121C}" sibTransId="{9B106AD5-DCE3-4E91-918C-9659D0CC275F}"/>
    <dgm:cxn modelId="{DBA195B4-56AA-494D-AD45-4664E1B3EF59}" srcId="{B7D0E8AE-2E93-4618-BEC6-129C5F647CE1}" destId="{265F5C7E-AF1D-4AEF-BB2D-EA86CB04C388}" srcOrd="0" destOrd="0" parTransId="{2FAE4CBA-8E12-40A3-B839-9BC1EBDCDC5F}" sibTransId="{0138CCE3-BAB6-4C86-B5EF-A6F024B0204E}"/>
    <dgm:cxn modelId="{36CA40D7-4C74-4E33-9C44-639D69FA16A6}" type="presOf" srcId="{11FBE761-723A-4607-9DB5-280EBC898DAE}" destId="{717338E0-803C-4AFE-A26B-4336CCC61C50}" srcOrd="0" destOrd="1" presId="urn:microsoft.com/office/officeart/2005/8/layout/vList2"/>
    <dgm:cxn modelId="{6E3518D6-1DD2-4DCD-AF9B-1F1E269D6FB7}" type="presParOf" srcId="{FFEB7675-2D2A-445C-A3A1-678840DF5ABB}" destId="{8EC92056-B135-4AA1-833F-AE89C22FB82B}" srcOrd="0" destOrd="0" presId="urn:microsoft.com/office/officeart/2005/8/layout/vList2"/>
    <dgm:cxn modelId="{6B0B8329-5465-41B2-8E74-CD94000CE4D3}" type="presParOf" srcId="{FFEB7675-2D2A-445C-A3A1-678840DF5ABB}" destId="{717338E0-803C-4AFE-A26B-4336CCC61C50}" srcOrd="1" destOrd="0" presId="urn:microsoft.com/office/officeart/2005/8/layout/vList2"/>
    <dgm:cxn modelId="{EA19C5C9-F50A-481E-8A88-BCCF0F64C162}" type="presParOf" srcId="{FFEB7675-2D2A-445C-A3A1-678840DF5ABB}" destId="{C31A60D8-6A8A-469D-A2B1-8863999F71E0}" srcOrd="2" destOrd="0" presId="urn:microsoft.com/office/officeart/2005/8/layout/vList2"/>
    <dgm:cxn modelId="{ED72819A-F38F-4F90-948D-71B2F97772A9}" type="presParOf" srcId="{FFEB7675-2D2A-445C-A3A1-678840DF5ABB}" destId="{809BCCCD-4978-4B94-9658-B725579ACFE2}" srcOrd="3" destOrd="0" presId="urn:microsoft.com/office/officeart/2005/8/layout/vList2"/>
    <dgm:cxn modelId="{518C28EA-118C-4706-820A-8CFA412E123D}" type="presParOf" srcId="{FFEB7675-2D2A-445C-A3A1-678840DF5ABB}" destId="{F46BBB6B-BD94-41F6-8287-92690757F0C3}" srcOrd="4" destOrd="0" presId="urn:microsoft.com/office/officeart/2005/8/layout/vList2"/>
    <dgm:cxn modelId="{CED537FA-450C-4F54-B935-728879FBEA6B}" type="presParOf" srcId="{FFEB7675-2D2A-445C-A3A1-678840DF5ABB}" destId="{D8B08758-6980-4D81-BEEA-3830F001FA12}" srcOrd="5" destOrd="0" presId="urn:microsoft.com/office/officeart/2005/8/layout/vList2"/>
    <dgm:cxn modelId="{8D9782EE-D01B-487D-858A-35ED7044B291}" type="presParOf" srcId="{FFEB7675-2D2A-445C-A3A1-678840DF5ABB}" destId="{1C46B204-BB79-4C27-9734-E8DB58F5D356}" srcOrd="6" destOrd="0" presId="urn:microsoft.com/office/officeart/2005/8/layout/vList2"/>
    <dgm:cxn modelId="{14BCC525-748B-4349-AAB3-5FD060B2895E}" type="presParOf" srcId="{FFEB7675-2D2A-445C-A3A1-678840DF5ABB}" destId="{FB0A26CB-2465-4E69-A245-33957DC63F0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8EDB984-42AD-4D0B-85E4-D799717AA3E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6EE0EAB7-5EF7-45D3-82DD-1A686A8E2DA8}">
      <dgm:prSet custT="1"/>
      <dgm:spPr/>
      <dgm:t>
        <a:bodyPr/>
        <a:lstStyle/>
        <a:p>
          <a:pPr rtl="0"/>
          <a:r>
            <a:rPr 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Write Policy: </a:t>
          </a:r>
          <a:r>
            <a: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虚拟磁盘的数据</a:t>
          </a:r>
          <a:r>
            <a:rPr lang="zh-CN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写策略</a:t>
          </a:r>
        </a:p>
      </dgm:t>
    </dgm:pt>
    <dgm:pt modelId="{9D1EEC01-13E0-4217-A9C7-B00C185844D0}" type="parTrans" cxnId="{84585F53-E163-45D7-9A47-46A152B22DB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9C9D2C-4FDF-43BE-B504-DEE55FE88DC3}" type="sibTrans" cxnId="{84585F53-E163-45D7-9A47-46A152B22DB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A88870-ED10-41F1-B60C-3A2F64197FC5}">
      <dgm:prSet custT="1"/>
      <dgm:spPr/>
      <dgm:t>
        <a:bodyPr/>
        <a:lstStyle/>
        <a:p>
          <a:pPr rtl="0"/>
          <a:r>
            <a:rPr 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Always Write Back: </a:t>
          </a:r>
          <a:r>
            <a:rPr 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控制器在将请求写数据写入缓存后即反馈写操作已完成；（在没有电池</a:t>
          </a:r>
          <a:r>
            <a:rPr 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电容的情况下，可能造成</a:t>
          </a:r>
          <a:r>
            <a:rPr 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Cache</a:t>
          </a:r>
          <a:r>
            <a:rPr 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数据丢失）</a:t>
          </a:r>
        </a:p>
      </dgm:t>
    </dgm:pt>
    <dgm:pt modelId="{71988462-D08A-439F-841F-C3C755857B7D}" type="parTrans" cxnId="{62545DEA-38CE-48F1-8B77-AE68AF745E9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3D05FE-52C2-4AC9-9036-A5ECC93B45B2}" type="sibTrans" cxnId="{62545DEA-38CE-48F1-8B77-AE68AF745E9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5D91B6-67A6-4338-9398-EAAD7BD23859}">
      <dgm:prSet custT="1"/>
      <dgm:spPr/>
      <dgm:t>
        <a:bodyPr/>
        <a:lstStyle/>
        <a:p>
          <a:pPr rtl="0"/>
          <a:r>
            <a:rPr 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Write Through: </a:t>
          </a:r>
          <a:r>
            <a:rPr 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控制器在将请求写数据写入磁盘后才反馈写操作已完成；</a:t>
          </a:r>
        </a:p>
      </dgm:t>
    </dgm:pt>
    <dgm:pt modelId="{F1600280-119B-44DA-AE48-9E448662F75C}" type="parTrans" cxnId="{54FB7F8A-F701-4591-8618-131FA843114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DBCFF0-B6CC-43E1-A0FF-A56BFDDB0C68}" type="sibTrans" cxnId="{54FB7F8A-F701-4591-8618-131FA843114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A73DED-5102-4D77-AB78-CEB1E3DB7B87}">
      <dgm:prSet custT="1"/>
      <dgm:spPr/>
      <dgm:t>
        <a:bodyPr/>
        <a:lstStyle/>
        <a:p>
          <a:pPr rtl="0"/>
          <a:r>
            <a:rPr 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Write Back with BBU:</a:t>
          </a:r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在控制器无</a:t>
          </a:r>
          <a:r>
            <a: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BBU</a:t>
          </a:r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Battery Backup Unit</a:t>
          </a:r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）或</a:t>
          </a:r>
          <a:r>
            <a: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BBU</a:t>
          </a:r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损坏的情况下，控制器将自动切换到</a:t>
          </a:r>
          <a:r>
            <a: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Write Through</a:t>
          </a:r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模式。默认为该策略</a:t>
          </a:r>
          <a:r>
            <a:rPr 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gm:t>
    </dgm:pt>
    <dgm:pt modelId="{1984F850-8EFB-4207-BDB0-D5DC9B54D15A}" type="parTrans" cxnId="{95ACCC35-98ED-4C86-BA36-A6A8BCBD689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6EFA48-155F-4951-8360-2A30B6B46409}" type="sibTrans" cxnId="{95ACCC35-98ED-4C86-BA36-A6A8BCBD689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309712-F206-4453-B576-975E8240CE86}">
      <dgm:prSet custT="1"/>
      <dgm:spPr/>
      <dgm:t>
        <a:bodyPr/>
        <a:lstStyle/>
        <a:p>
          <a:pPr rtl="0"/>
          <a:r>
            <a:rPr 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IO Policy: </a:t>
          </a:r>
          <a:r>
            <a: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应用于特殊的虚拟磁盘读取，不影响预读取</a:t>
          </a:r>
          <a:r>
            <a: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Cache</a:t>
          </a:r>
          <a:endParaRPr 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085980-8B25-43A7-B260-2B5EAE48CBC3}" type="parTrans" cxnId="{8EA1336D-EC51-43D6-9457-EB42800AF1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F5E06D-97CB-4D08-9809-17FBCC273455}" type="sibTrans" cxnId="{8EA1336D-EC51-43D6-9457-EB42800AF14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94D5E6-2568-4495-9B6B-E207E11DC89C}">
      <dgm:prSet custT="1"/>
      <dgm:spPr/>
      <dgm:t>
        <a:bodyPr/>
        <a:lstStyle/>
        <a:p>
          <a:pPr rtl="0"/>
          <a:r>
            <a:rPr 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Direct: </a:t>
          </a:r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直接读取并不在</a:t>
          </a:r>
          <a:r>
            <a: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Cache</a:t>
          </a:r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中缓存</a:t>
          </a:r>
          <a:r>
            <a:rPr 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</a:p>
      </dgm:t>
    </dgm:pt>
    <dgm:pt modelId="{ABF64DCF-8680-47DB-BB70-BBFE385B5400}" type="parTrans" cxnId="{17D42630-ED20-460D-B958-EC94E89E01C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641E6F-CF12-44A5-92A7-BB052E20581A}" type="sibTrans" cxnId="{17D42630-ED20-460D-B958-EC94E89E01C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01B025-2F44-4102-A1AB-19BA008B3684}">
      <dgm:prSet custT="1"/>
      <dgm:spPr/>
      <dgm:t>
        <a:bodyPr/>
        <a:lstStyle/>
        <a:p>
          <a:pPr rtl="0"/>
          <a:r>
            <a:rPr 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Cached:</a:t>
          </a:r>
          <a:r>
            <a:rPr 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所有请求读数据都会缓存在</a:t>
          </a:r>
          <a:r>
            <a:rPr 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Cache</a:t>
          </a:r>
          <a:r>
            <a:rPr 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中。</a:t>
          </a:r>
        </a:p>
      </dgm:t>
    </dgm:pt>
    <dgm:pt modelId="{DC5DA9F8-C825-4CF2-908D-345E11E1E89A}" type="parTrans" cxnId="{434E442B-CF42-4BBC-AB77-A3A0FBC8C3A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FF001FD-D18E-41A1-9CCB-583144FE803F}" type="sibTrans" cxnId="{434E442B-CF42-4BBC-AB77-A3A0FBC8C3A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6F9C0C-26DC-4CFD-852A-C4A2DFD1CDC5}">
      <dgm:prSet custT="1"/>
      <dgm:spPr/>
      <dgm:t>
        <a:bodyPr/>
        <a:lstStyle/>
        <a:p>
          <a:pPr rtl="0"/>
          <a:r>
            <a:rPr 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Drive Cache </a:t>
          </a:r>
          <a:r>
            <a: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Policy</a:t>
          </a:r>
          <a:r>
            <a:rPr 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: </a:t>
          </a:r>
          <a:r>
            <a: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物理</a:t>
          </a:r>
          <a:r>
            <a:rPr lang="zh-CN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磁盘的缓存策略</a:t>
          </a:r>
        </a:p>
      </dgm:t>
    </dgm:pt>
    <dgm:pt modelId="{1AED9E0D-8DB8-4119-BFEB-0E552BAD37A5}" type="parTrans" cxnId="{71F07F81-CB56-4ADE-B14D-6AA3FCB573E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B7A3F2-5C59-4371-98A6-9F34E43912DE}" type="sibTrans" cxnId="{71F07F81-CB56-4ADE-B14D-6AA3FCB573E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D34C01-D30F-4A4E-AAC4-A7122356BED6}">
      <dgm:prSet custT="1"/>
      <dgm:spPr/>
      <dgm:t>
        <a:bodyPr/>
        <a:lstStyle/>
        <a:p>
          <a:pPr rtl="0"/>
          <a:r>
            <a:rPr lang="en-US" sz="900">
              <a:latin typeface="微软雅黑" panose="020B0503020204020204" pitchFamily="34" charset="-122"/>
              <a:ea typeface="微软雅黑" panose="020B0503020204020204" pitchFamily="34" charset="-122"/>
            </a:rPr>
            <a:t>Enable: </a:t>
          </a:r>
          <a:r>
            <a:rPr lang="zh-CN" sz="900">
              <a:latin typeface="微软雅黑" panose="020B0503020204020204" pitchFamily="34" charset="-122"/>
              <a:ea typeface="微软雅黑" panose="020B0503020204020204" pitchFamily="34" charset="-122"/>
            </a:rPr>
            <a:t>打开磁盘缓存功能；</a:t>
          </a:r>
        </a:p>
      </dgm:t>
    </dgm:pt>
    <dgm:pt modelId="{AEA2F28D-7926-4759-9D8A-DEE95EEB115E}" type="parTrans" cxnId="{0586B2C9-4F38-48EE-A786-17BB47180A2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AE6DA1-2B1D-4D03-88BA-E01390E415F7}" type="sibTrans" cxnId="{0586B2C9-4F38-48EE-A786-17BB47180A2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CE54A1-A683-420A-A5DA-D2C4F1416C9C}">
      <dgm:prSet custT="1"/>
      <dgm:spPr/>
      <dgm:t>
        <a:bodyPr/>
        <a:lstStyle/>
        <a:p>
          <a:pPr rtl="0"/>
          <a:r>
            <a:rPr 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Disable</a:t>
          </a:r>
          <a:r>
            <a:rPr 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：关闭磁盘缓存功能；</a:t>
          </a:r>
        </a:p>
      </dgm:t>
    </dgm:pt>
    <dgm:pt modelId="{B0FAA102-7391-4298-9228-C9613D80F7F4}" type="parTrans" cxnId="{2F0306E0-C8B8-4CAD-BD91-34C965D18C3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A088B1-F438-497F-A455-482C2826D167}" type="sibTrans" cxnId="{2F0306E0-C8B8-4CAD-BD91-34C965D18C3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B52707-303A-4BDC-AC21-C08E4795C5F3}">
      <dgm:prSet custT="1"/>
      <dgm:spPr/>
      <dgm:t>
        <a:bodyPr/>
        <a:lstStyle/>
        <a:p>
          <a:pPr rtl="0"/>
          <a:r>
            <a:rPr lang="en-US" sz="900">
              <a:latin typeface="微软雅黑" panose="020B0503020204020204" pitchFamily="34" charset="-122"/>
              <a:ea typeface="微软雅黑" panose="020B0503020204020204" pitchFamily="34" charset="-122"/>
            </a:rPr>
            <a:t>Unchanged: </a:t>
          </a:r>
          <a:r>
            <a:rPr lang="zh-CN" sz="900">
              <a:latin typeface="微软雅黑" panose="020B0503020204020204" pitchFamily="34" charset="-122"/>
              <a:ea typeface="微软雅黑" panose="020B0503020204020204" pitchFamily="34" charset="-122"/>
            </a:rPr>
            <a:t>保留原来磁盘的缓存状态；</a:t>
          </a:r>
        </a:p>
      </dgm:t>
    </dgm:pt>
    <dgm:pt modelId="{EACAE06C-0402-4AEF-9D37-D1C7DACE95C9}" type="parTrans" cxnId="{9AA0D877-262A-4D89-A0A9-7CD15A465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5599C9-560D-44FE-A2A3-BB5B0996152B}" type="sibTrans" cxnId="{9AA0D877-262A-4D89-A0A9-7CD15A465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F765DB-C280-47AB-BADB-54E95408A4EC}">
      <dgm:prSet custT="1"/>
      <dgm:spPr/>
      <dgm:t>
        <a:bodyPr/>
        <a:lstStyle/>
        <a:p>
          <a:pPr rtl="0"/>
          <a:r>
            <a: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Initialize</a:t>
          </a:r>
          <a:r>
            <a:rPr 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: </a:t>
          </a:r>
          <a:r>
            <a: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选中后，</a:t>
          </a:r>
          <a:r>
            <a: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创建完成后自动进行快速初始化操作。</a:t>
          </a:r>
          <a:endParaRPr 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8AD6F8-452B-46AE-AEC2-2DAE9E269F31}" type="parTrans" cxnId="{1D8BC68A-DEDD-49C3-914F-44EF9689901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CF4C3-E1BA-4F2E-8017-B1552074203B}" type="sibTrans" cxnId="{1D8BC68A-DEDD-49C3-914F-44EF9689901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2C4452-10CC-45E2-8ECB-12D47D502BAC}">
      <dgm:prSet custT="1"/>
      <dgm:spPr/>
      <dgm:t>
        <a:bodyPr/>
        <a:lstStyle/>
        <a:p>
          <a:pPr rtl="0"/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选中后，会在前方显示“</a:t>
          </a:r>
          <a:r>
            <a: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[X]”</a:t>
          </a:r>
          <a:r>
            <a:rPr 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</a:p>
      </dgm:t>
    </dgm:pt>
    <dgm:pt modelId="{00B46B8B-8B92-4B7C-A0D0-9836A59ACB79}" type="parTrans" cxnId="{31ECEEC8-3174-421E-BA6E-91A4150C72E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8598B7-7D4B-4E31-AF99-B6217C4D4664}" type="sibTrans" cxnId="{31ECEEC8-3174-421E-BA6E-91A4150C72E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B3D259-5A27-4C05-BB06-AB3BBCF3A3AA}">
      <dgm:prSet custT="1"/>
      <dgm:spPr/>
      <dgm:t>
        <a:bodyPr/>
        <a:lstStyle/>
        <a:p>
          <a:pPr rtl="0"/>
          <a:r>
            <a: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Configure </a:t>
          </a:r>
          <a:r>
            <a:rPr lang="en-US" altLang="zh-CN" sz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HotSpare</a:t>
          </a:r>
          <a:r>
            <a: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: </a:t>
          </a:r>
          <a:r>
            <a: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为</a:t>
          </a:r>
          <a:r>
            <a: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rPr>
            <a:t>组配置热备盘</a:t>
          </a:r>
          <a:endParaRPr lang="zh-CN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87598B-80D6-4A41-8EC5-4948C4349226}" type="parTrans" cxnId="{BA46421F-BC38-4DF9-88A9-508B96A4E952}">
      <dgm:prSet/>
      <dgm:spPr/>
      <dgm:t>
        <a:bodyPr/>
        <a:lstStyle/>
        <a:p>
          <a:endParaRPr lang="zh-CN" altLang="en-US"/>
        </a:p>
      </dgm:t>
    </dgm:pt>
    <dgm:pt modelId="{B937140E-8831-4538-9A6D-545004A8F0F0}" type="sibTrans" cxnId="{BA46421F-BC38-4DF9-88A9-508B96A4E952}">
      <dgm:prSet/>
      <dgm:spPr/>
      <dgm:t>
        <a:bodyPr/>
        <a:lstStyle/>
        <a:p>
          <a:endParaRPr lang="zh-CN" altLang="en-US"/>
        </a:p>
      </dgm:t>
    </dgm:pt>
    <dgm:pt modelId="{81ACE155-F403-4E45-8655-62FF334DF756}">
      <dgm:prSet custT="1"/>
      <dgm:spPr/>
      <dgm:t>
        <a:bodyPr/>
        <a:lstStyle/>
        <a:p>
          <a:pPr rtl="0"/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选中后，会在前方显示“</a:t>
          </a:r>
          <a:r>
            <a: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[X]”</a:t>
          </a:r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；创建</a:t>
          </a:r>
          <a:r>
            <a: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RAID 0</a:t>
          </a:r>
          <a:r>
            <a: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rPr>
            <a:t>时，该参数无效。</a:t>
          </a:r>
          <a:endParaRPr lang="zh-CN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59F2AD-920B-47B0-B709-F7E88A0C1013}" type="parTrans" cxnId="{EAD31B07-5CA3-449E-9153-F5A0E5559FA4}">
      <dgm:prSet/>
      <dgm:spPr/>
      <dgm:t>
        <a:bodyPr/>
        <a:lstStyle/>
        <a:p>
          <a:endParaRPr lang="zh-CN" altLang="en-US"/>
        </a:p>
      </dgm:t>
    </dgm:pt>
    <dgm:pt modelId="{B0DEBF3A-0AF0-4EC4-BF12-B05E2CFA86E5}" type="sibTrans" cxnId="{EAD31B07-5CA3-449E-9153-F5A0E5559FA4}">
      <dgm:prSet/>
      <dgm:spPr/>
      <dgm:t>
        <a:bodyPr/>
        <a:lstStyle/>
        <a:p>
          <a:endParaRPr lang="zh-CN" altLang="en-US"/>
        </a:p>
      </dgm:t>
    </dgm:pt>
    <dgm:pt modelId="{032A1A87-982C-435B-ACDE-A5AE6D3423AA}">
      <dgm:prSet custT="1"/>
      <dgm:spPr/>
      <dgm:t>
        <a:bodyPr/>
        <a:lstStyle/>
        <a:p>
          <a:pPr rtl="0"/>
          <a:r>
            <a: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说明：</a:t>
          </a:r>
          <a:r>
            <a: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“Direct”</a:t>
          </a:r>
          <a:r>
            <a: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为一般配置下的推荐模式，当使用</a:t>
          </a:r>
          <a:r>
            <a:rPr lang="en-US" altLang="zh-CN" sz="800" dirty="0" err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CacheCade</a:t>
          </a:r>
          <a:r>
            <a: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时推荐“</a:t>
          </a:r>
          <a:r>
            <a: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Cached”</a:t>
          </a:r>
          <a:r>
            <a: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模式。</a:t>
          </a:r>
          <a:endParaRPr lang="zh-CN" sz="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D2F04D-20F1-4FC8-828A-2EA50CA3AB82}" type="parTrans" cxnId="{B2526BBD-82F1-4B93-A22F-DA3D50563674}">
      <dgm:prSet/>
      <dgm:spPr/>
      <dgm:t>
        <a:bodyPr/>
        <a:lstStyle/>
        <a:p>
          <a:endParaRPr lang="zh-CN" altLang="en-US"/>
        </a:p>
      </dgm:t>
    </dgm:pt>
    <dgm:pt modelId="{CA961249-A61D-4017-B711-3EEC9EF489CA}" type="sibTrans" cxnId="{B2526BBD-82F1-4B93-A22F-DA3D50563674}">
      <dgm:prSet/>
      <dgm:spPr/>
      <dgm:t>
        <a:bodyPr/>
        <a:lstStyle/>
        <a:p>
          <a:endParaRPr lang="zh-CN" altLang="en-US"/>
        </a:p>
      </dgm:t>
    </dgm:pt>
    <dgm:pt modelId="{56556FA2-56E4-4F88-BA02-D1F91E562A5F}" type="pres">
      <dgm:prSet presAssocID="{88EDB984-42AD-4D0B-85E4-D799717AA3EE}" presName="linear" presStyleCnt="0">
        <dgm:presLayoutVars>
          <dgm:animLvl val="lvl"/>
          <dgm:resizeHandles val="exact"/>
        </dgm:presLayoutVars>
      </dgm:prSet>
      <dgm:spPr/>
    </dgm:pt>
    <dgm:pt modelId="{2A7A09D9-5C36-4F47-966F-7F3B7694FA06}" type="pres">
      <dgm:prSet presAssocID="{6EE0EAB7-5EF7-45D3-82DD-1A686A8E2DA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C6A4FE8-16CE-481E-A13B-7B538FEAFBC7}" type="pres">
      <dgm:prSet presAssocID="{6EE0EAB7-5EF7-45D3-82DD-1A686A8E2DA8}" presName="childText" presStyleLbl="revTx" presStyleIdx="0" presStyleCnt="5">
        <dgm:presLayoutVars>
          <dgm:bulletEnabled val="1"/>
        </dgm:presLayoutVars>
      </dgm:prSet>
      <dgm:spPr/>
    </dgm:pt>
    <dgm:pt modelId="{847D4720-58F0-4D0A-8821-9DC612CD3C90}" type="pres">
      <dgm:prSet presAssocID="{09309712-F206-4453-B576-975E8240CE8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A2BAB80-D093-4E02-A4A3-0CDFB6296CCE}" type="pres">
      <dgm:prSet presAssocID="{09309712-F206-4453-B576-975E8240CE86}" presName="childText" presStyleLbl="revTx" presStyleIdx="1" presStyleCnt="5">
        <dgm:presLayoutVars>
          <dgm:bulletEnabled val="1"/>
        </dgm:presLayoutVars>
      </dgm:prSet>
      <dgm:spPr/>
    </dgm:pt>
    <dgm:pt modelId="{B2826035-B616-4D42-8382-24BBA6A31122}" type="pres">
      <dgm:prSet presAssocID="{786F9C0C-26DC-4CFD-852A-C4A2DFD1CDC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0FFB2DF-270E-4BFA-81AA-A6E9B90E6BEC}" type="pres">
      <dgm:prSet presAssocID="{786F9C0C-26DC-4CFD-852A-C4A2DFD1CDC5}" presName="childText" presStyleLbl="revTx" presStyleIdx="2" presStyleCnt="5">
        <dgm:presLayoutVars>
          <dgm:bulletEnabled val="1"/>
        </dgm:presLayoutVars>
      </dgm:prSet>
      <dgm:spPr/>
    </dgm:pt>
    <dgm:pt modelId="{2340664A-B91F-4E71-AB2E-1A409C5E1A62}" type="pres">
      <dgm:prSet presAssocID="{7BF765DB-C280-47AB-BADB-54E95408A4E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15EB9AE-5B12-42CD-A5A4-26E50A1AA671}" type="pres">
      <dgm:prSet presAssocID="{7BF765DB-C280-47AB-BADB-54E95408A4EC}" presName="childText" presStyleLbl="revTx" presStyleIdx="3" presStyleCnt="5">
        <dgm:presLayoutVars>
          <dgm:bulletEnabled val="1"/>
        </dgm:presLayoutVars>
      </dgm:prSet>
      <dgm:spPr/>
    </dgm:pt>
    <dgm:pt modelId="{31FE2835-5AA4-43DA-9705-67327F1C49A9}" type="pres">
      <dgm:prSet presAssocID="{5DB3D259-5A27-4C05-BB06-AB3BBCF3A3A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B13D21C-B6F9-4D9D-9FA8-C8220F986393}" type="pres">
      <dgm:prSet presAssocID="{5DB3D259-5A27-4C05-BB06-AB3BBCF3A3AA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EAD31B07-5CA3-449E-9153-F5A0E5559FA4}" srcId="{5DB3D259-5A27-4C05-BB06-AB3BBCF3A3AA}" destId="{81ACE155-F403-4E45-8655-62FF334DF756}" srcOrd="0" destOrd="0" parTransId="{7959F2AD-920B-47B0-B709-F7E88A0C1013}" sibTransId="{B0DEBF3A-0AF0-4EC4-BF12-B05E2CFA86E5}"/>
    <dgm:cxn modelId="{AF37F007-06D1-4190-95F3-2AEC40EC92CD}" type="presOf" srcId="{25D34C01-D30F-4A4E-AAC4-A7122356BED6}" destId="{90FFB2DF-270E-4BFA-81AA-A6E9B90E6BEC}" srcOrd="0" destOrd="0" presId="urn:microsoft.com/office/officeart/2005/8/layout/vList2"/>
    <dgm:cxn modelId="{9B17480F-0171-4A35-A73F-DAB94965F483}" type="presOf" srcId="{11CE54A1-A683-420A-A5DA-D2C4F1416C9C}" destId="{90FFB2DF-270E-4BFA-81AA-A6E9B90E6BEC}" srcOrd="0" destOrd="1" presId="urn:microsoft.com/office/officeart/2005/8/layout/vList2"/>
    <dgm:cxn modelId="{1CD5941D-3013-4AE6-818C-B4ECD99792A8}" type="presOf" srcId="{7494D5E6-2568-4495-9B6B-E207E11DC89C}" destId="{7A2BAB80-D093-4E02-A4A3-0CDFB6296CCE}" srcOrd="0" destOrd="0" presId="urn:microsoft.com/office/officeart/2005/8/layout/vList2"/>
    <dgm:cxn modelId="{BA46421F-BC38-4DF9-88A9-508B96A4E952}" srcId="{88EDB984-42AD-4D0B-85E4-D799717AA3EE}" destId="{5DB3D259-5A27-4C05-BB06-AB3BBCF3A3AA}" srcOrd="4" destOrd="0" parTransId="{5987598B-80D6-4A41-8EC5-4948C4349226}" sibTransId="{B937140E-8831-4538-9A6D-545004A8F0F0}"/>
    <dgm:cxn modelId="{434E442B-CF42-4BBC-AB77-A3A0FBC8C3A0}" srcId="{09309712-F206-4453-B576-975E8240CE86}" destId="{F301B025-2F44-4102-A1AB-19BA008B3684}" srcOrd="1" destOrd="0" parTransId="{DC5DA9F8-C825-4CF2-908D-345E11E1E89A}" sibTransId="{2FF001FD-D18E-41A1-9CCB-583144FE803F}"/>
    <dgm:cxn modelId="{17D42630-ED20-460D-B958-EC94E89E01C0}" srcId="{09309712-F206-4453-B576-975E8240CE86}" destId="{7494D5E6-2568-4495-9B6B-E207E11DC89C}" srcOrd="0" destOrd="0" parTransId="{ABF64DCF-8680-47DB-BB70-BBFE385B5400}" sibTransId="{8C641E6F-CF12-44A5-92A7-BB052E20581A}"/>
    <dgm:cxn modelId="{95ACCC35-98ED-4C86-BA36-A6A8BCBD6892}" srcId="{6EE0EAB7-5EF7-45D3-82DD-1A686A8E2DA8}" destId="{30A73DED-5102-4D77-AB78-CEB1E3DB7B87}" srcOrd="2" destOrd="0" parTransId="{1984F850-8EFB-4207-BDB0-D5DC9B54D15A}" sibTransId="{2E6EFA48-155F-4951-8360-2A30B6B46409}"/>
    <dgm:cxn modelId="{83CDEA3B-950E-4FA3-A614-401F7994D8C2}" type="presOf" srcId="{786F9C0C-26DC-4CFD-852A-C4A2DFD1CDC5}" destId="{B2826035-B616-4D42-8382-24BBA6A31122}" srcOrd="0" destOrd="0" presId="urn:microsoft.com/office/officeart/2005/8/layout/vList2"/>
    <dgm:cxn modelId="{8EA1336D-EC51-43D6-9457-EB42800AF14D}" srcId="{88EDB984-42AD-4D0B-85E4-D799717AA3EE}" destId="{09309712-F206-4453-B576-975E8240CE86}" srcOrd="1" destOrd="0" parTransId="{DD085980-8B25-43A7-B260-2B5EAE48CBC3}" sibTransId="{C3F5E06D-97CB-4D08-9809-17FBCC273455}"/>
    <dgm:cxn modelId="{84585F53-E163-45D7-9A47-46A152B22DBA}" srcId="{88EDB984-42AD-4D0B-85E4-D799717AA3EE}" destId="{6EE0EAB7-5EF7-45D3-82DD-1A686A8E2DA8}" srcOrd="0" destOrd="0" parTransId="{9D1EEC01-13E0-4217-A9C7-B00C185844D0}" sibTransId="{6C9C9D2C-4FDF-43BE-B504-DEE55FE88DC3}"/>
    <dgm:cxn modelId="{9AA0D877-262A-4D89-A0A9-7CD15A465AE7}" srcId="{786F9C0C-26DC-4CFD-852A-C4A2DFD1CDC5}" destId="{94B52707-303A-4BDC-AC21-C08E4795C5F3}" srcOrd="2" destOrd="0" parTransId="{EACAE06C-0402-4AEF-9D37-D1C7DACE95C9}" sibTransId="{B85599C9-560D-44FE-A2A3-BB5B0996152B}"/>
    <dgm:cxn modelId="{C1D90679-A357-4D3F-8331-65B7929273E4}" type="presOf" srcId="{DD5D91B6-67A6-4338-9398-EAAD7BD23859}" destId="{DC6A4FE8-16CE-481E-A13B-7B538FEAFBC7}" srcOrd="0" destOrd="1" presId="urn:microsoft.com/office/officeart/2005/8/layout/vList2"/>
    <dgm:cxn modelId="{EDFAD07B-32B6-48C0-AD40-0141850E4454}" type="presOf" srcId="{092C4452-10CC-45E2-8ECB-12D47D502BAC}" destId="{915EB9AE-5B12-42CD-A5A4-26E50A1AA671}" srcOrd="0" destOrd="0" presId="urn:microsoft.com/office/officeart/2005/8/layout/vList2"/>
    <dgm:cxn modelId="{71F07F81-CB56-4ADE-B14D-6AA3FCB573E1}" srcId="{88EDB984-42AD-4D0B-85E4-D799717AA3EE}" destId="{786F9C0C-26DC-4CFD-852A-C4A2DFD1CDC5}" srcOrd="2" destOrd="0" parTransId="{1AED9E0D-8DB8-4119-BFEB-0E552BAD37A5}" sibTransId="{59B7A3F2-5C59-4371-98A6-9F34E43912DE}"/>
    <dgm:cxn modelId="{54FB7F8A-F701-4591-8618-131FA8431144}" srcId="{6EE0EAB7-5EF7-45D3-82DD-1A686A8E2DA8}" destId="{DD5D91B6-67A6-4338-9398-EAAD7BD23859}" srcOrd="1" destOrd="0" parTransId="{F1600280-119B-44DA-AE48-9E448662F75C}" sibTransId="{75DBCFF0-B6CC-43E1-A0FF-A56BFDDB0C68}"/>
    <dgm:cxn modelId="{1D8BC68A-DEDD-49C3-914F-44EF9689901A}" srcId="{88EDB984-42AD-4D0B-85E4-D799717AA3EE}" destId="{7BF765DB-C280-47AB-BADB-54E95408A4EC}" srcOrd="3" destOrd="0" parTransId="{4B8AD6F8-452B-46AE-AEC2-2DAE9E269F31}" sibTransId="{7C3CF4C3-E1BA-4F2E-8017-B1552074203B}"/>
    <dgm:cxn modelId="{9987D59E-4AB9-4D8F-B487-13298ECF061A}" type="presOf" srcId="{09309712-F206-4453-B576-975E8240CE86}" destId="{847D4720-58F0-4D0A-8821-9DC612CD3C90}" srcOrd="0" destOrd="0" presId="urn:microsoft.com/office/officeart/2005/8/layout/vList2"/>
    <dgm:cxn modelId="{70C68DA7-343F-4C13-9EBB-48BBD8193583}" type="presOf" srcId="{C0A88870-ED10-41F1-B60C-3A2F64197FC5}" destId="{DC6A4FE8-16CE-481E-A13B-7B538FEAFBC7}" srcOrd="0" destOrd="0" presId="urn:microsoft.com/office/officeart/2005/8/layout/vList2"/>
    <dgm:cxn modelId="{9330BBAB-C964-4909-B0F2-F14E1487F0E4}" type="presOf" srcId="{88EDB984-42AD-4D0B-85E4-D799717AA3EE}" destId="{56556FA2-56E4-4F88-BA02-D1F91E562A5F}" srcOrd="0" destOrd="0" presId="urn:microsoft.com/office/officeart/2005/8/layout/vList2"/>
    <dgm:cxn modelId="{0792DBB3-3A41-41CA-8A5E-913C5E7832AA}" type="presOf" srcId="{F301B025-2F44-4102-A1AB-19BA008B3684}" destId="{7A2BAB80-D093-4E02-A4A3-0CDFB6296CCE}" srcOrd="0" destOrd="1" presId="urn:microsoft.com/office/officeart/2005/8/layout/vList2"/>
    <dgm:cxn modelId="{B2526BBD-82F1-4B93-A22F-DA3D50563674}" srcId="{09309712-F206-4453-B576-975E8240CE86}" destId="{032A1A87-982C-435B-ACDE-A5AE6D3423AA}" srcOrd="2" destOrd="0" parTransId="{79D2F04D-20F1-4FC8-828A-2EA50CA3AB82}" sibTransId="{CA961249-A61D-4017-B711-3EEC9EF489CA}"/>
    <dgm:cxn modelId="{140BF0C5-1B36-4540-82CA-F86C3F6A3A6D}" type="presOf" srcId="{032A1A87-982C-435B-ACDE-A5AE6D3423AA}" destId="{7A2BAB80-D093-4E02-A4A3-0CDFB6296CCE}" srcOrd="0" destOrd="2" presId="urn:microsoft.com/office/officeart/2005/8/layout/vList2"/>
    <dgm:cxn modelId="{31ECEEC8-3174-421E-BA6E-91A4150C72E0}" srcId="{7BF765DB-C280-47AB-BADB-54E95408A4EC}" destId="{092C4452-10CC-45E2-8ECB-12D47D502BAC}" srcOrd="0" destOrd="0" parTransId="{00B46B8B-8B92-4B7C-A0D0-9836A59ACB79}" sibTransId="{DD8598B7-7D4B-4E31-AF99-B6217C4D4664}"/>
    <dgm:cxn modelId="{0586B2C9-4F38-48EE-A786-17BB47180A27}" srcId="{786F9C0C-26DC-4CFD-852A-C4A2DFD1CDC5}" destId="{25D34C01-D30F-4A4E-AAC4-A7122356BED6}" srcOrd="0" destOrd="0" parTransId="{AEA2F28D-7926-4759-9D8A-DEE95EEB115E}" sibTransId="{87AE6DA1-2B1D-4D03-88BA-E01390E415F7}"/>
    <dgm:cxn modelId="{598443CA-52EA-4EC4-A5D5-28DDAB1C2849}" type="presOf" srcId="{5DB3D259-5A27-4C05-BB06-AB3BBCF3A3AA}" destId="{31FE2835-5AA4-43DA-9705-67327F1C49A9}" srcOrd="0" destOrd="0" presId="urn:microsoft.com/office/officeart/2005/8/layout/vList2"/>
    <dgm:cxn modelId="{A3B8C4CB-DD05-4016-BCEF-D4EA38D7EF19}" type="presOf" srcId="{7BF765DB-C280-47AB-BADB-54E95408A4EC}" destId="{2340664A-B91F-4E71-AB2E-1A409C5E1A62}" srcOrd="0" destOrd="0" presId="urn:microsoft.com/office/officeart/2005/8/layout/vList2"/>
    <dgm:cxn modelId="{34CC51CF-5226-4A30-B672-3310679C49D5}" type="presOf" srcId="{6EE0EAB7-5EF7-45D3-82DD-1A686A8E2DA8}" destId="{2A7A09D9-5C36-4F47-966F-7F3B7694FA06}" srcOrd="0" destOrd="0" presId="urn:microsoft.com/office/officeart/2005/8/layout/vList2"/>
    <dgm:cxn modelId="{6D4296DC-B5D2-4D62-9ACE-4F5444F6064E}" type="presOf" srcId="{30A73DED-5102-4D77-AB78-CEB1E3DB7B87}" destId="{DC6A4FE8-16CE-481E-A13B-7B538FEAFBC7}" srcOrd="0" destOrd="2" presId="urn:microsoft.com/office/officeart/2005/8/layout/vList2"/>
    <dgm:cxn modelId="{2F0306E0-C8B8-4CAD-BD91-34C965D18C32}" srcId="{786F9C0C-26DC-4CFD-852A-C4A2DFD1CDC5}" destId="{11CE54A1-A683-420A-A5DA-D2C4F1416C9C}" srcOrd="1" destOrd="0" parTransId="{B0FAA102-7391-4298-9228-C9613D80F7F4}" sibTransId="{03A088B1-F438-497F-A455-482C2826D167}"/>
    <dgm:cxn modelId="{62545DEA-38CE-48F1-8B77-AE68AF745E9B}" srcId="{6EE0EAB7-5EF7-45D3-82DD-1A686A8E2DA8}" destId="{C0A88870-ED10-41F1-B60C-3A2F64197FC5}" srcOrd="0" destOrd="0" parTransId="{71988462-D08A-439F-841F-C3C755857B7D}" sibTransId="{9C3D05FE-52C2-4AC9-9036-A5ECC93B45B2}"/>
    <dgm:cxn modelId="{D250FFF5-3A9A-4310-B93A-8B3C48742003}" type="presOf" srcId="{81ACE155-F403-4E45-8655-62FF334DF756}" destId="{0B13D21C-B6F9-4D9D-9FA8-C8220F986393}" srcOrd="0" destOrd="0" presId="urn:microsoft.com/office/officeart/2005/8/layout/vList2"/>
    <dgm:cxn modelId="{E2B108FC-0F11-47DE-B9D3-409AE2846970}" type="presOf" srcId="{94B52707-303A-4BDC-AC21-C08E4795C5F3}" destId="{90FFB2DF-270E-4BFA-81AA-A6E9B90E6BEC}" srcOrd="0" destOrd="2" presId="urn:microsoft.com/office/officeart/2005/8/layout/vList2"/>
    <dgm:cxn modelId="{BCAB5074-6FCD-4366-9605-09DD5711A2E5}" type="presParOf" srcId="{56556FA2-56E4-4F88-BA02-D1F91E562A5F}" destId="{2A7A09D9-5C36-4F47-966F-7F3B7694FA06}" srcOrd="0" destOrd="0" presId="urn:microsoft.com/office/officeart/2005/8/layout/vList2"/>
    <dgm:cxn modelId="{600177BF-A6DD-4402-8FC0-6C34C86AF6B2}" type="presParOf" srcId="{56556FA2-56E4-4F88-BA02-D1F91E562A5F}" destId="{DC6A4FE8-16CE-481E-A13B-7B538FEAFBC7}" srcOrd="1" destOrd="0" presId="urn:microsoft.com/office/officeart/2005/8/layout/vList2"/>
    <dgm:cxn modelId="{B5DAC731-9A27-41F5-85B2-CF4AD82A178C}" type="presParOf" srcId="{56556FA2-56E4-4F88-BA02-D1F91E562A5F}" destId="{847D4720-58F0-4D0A-8821-9DC612CD3C90}" srcOrd="2" destOrd="0" presId="urn:microsoft.com/office/officeart/2005/8/layout/vList2"/>
    <dgm:cxn modelId="{93AC47EE-4F24-43C1-BFAB-5DF952DE0F61}" type="presParOf" srcId="{56556FA2-56E4-4F88-BA02-D1F91E562A5F}" destId="{7A2BAB80-D093-4E02-A4A3-0CDFB6296CCE}" srcOrd="3" destOrd="0" presId="urn:microsoft.com/office/officeart/2005/8/layout/vList2"/>
    <dgm:cxn modelId="{D9C74D0E-06E3-4EFE-829D-E1F0331CF533}" type="presParOf" srcId="{56556FA2-56E4-4F88-BA02-D1F91E562A5F}" destId="{B2826035-B616-4D42-8382-24BBA6A31122}" srcOrd="4" destOrd="0" presId="urn:microsoft.com/office/officeart/2005/8/layout/vList2"/>
    <dgm:cxn modelId="{74FF790E-B2C5-46F8-A366-8BC3FDC8B753}" type="presParOf" srcId="{56556FA2-56E4-4F88-BA02-D1F91E562A5F}" destId="{90FFB2DF-270E-4BFA-81AA-A6E9B90E6BEC}" srcOrd="5" destOrd="0" presId="urn:microsoft.com/office/officeart/2005/8/layout/vList2"/>
    <dgm:cxn modelId="{D054895D-D697-453D-AF77-85E4AE38C19E}" type="presParOf" srcId="{56556FA2-56E4-4F88-BA02-D1F91E562A5F}" destId="{2340664A-B91F-4E71-AB2E-1A409C5E1A62}" srcOrd="6" destOrd="0" presId="urn:microsoft.com/office/officeart/2005/8/layout/vList2"/>
    <dgm:cxn modelId="{9083F588-EF4B-4ABA-8EB5-5B402EC9EB08}" type="presParOf" srcId="{56556FA2-56E4-4F88-BA02-D1F91E562A5F}" destId="{915EB9AE-5B12-42CD-A5A4-26E50A1AA671}" srcOrd="7" destOrd="0" presId="urn:microsoft.com/office/officeart/2005/8/layout/vList2"/>
    <dgm:cxn modelId="{34B8C2C5-F69C-4197-A63F-4A0BB851B6DE}" type="presParOf" srcId="{56556FA2-56E4-4F88-BA02-D1F91E562A5F}" destId="{31FE2835-5AA4-43DA-9705-67327F1C49A9}" srcOrd="8" destOrd="0" presId="urn:microsoft.com/office/officeart/2005/8/layout/vList2"/>
    <dgm:cxn modelId="{3AD7C38E-D272-4403-98BF-7102B374DCB2}" type="presParOf" srcId="{56556FA2-56E4-4F88-BA02-D1F91E562A5F}" destId="{0B13D21C-B6F9-4D9D-9FA8-C8220F986393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B5FED9-AC7A-4068-B35D-07B242C9174A}" type="doc">
      <dgm:prSet loTypeId="urn:microsoft.com/office/officeart/2005/8/layout/vList4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E6C3590-B188-4F2F-95D4-CBE138D27064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提供更快的传输速度</a:t>
          </a:r>
        </a:p>
      </dgm:t>
    </dgm:pt>
    <dgm:pt modelId="{D4196134-4BA7-4E18-9D7E-F22BE99AB46F}" type="parTrans" cxnId="{CCF1A352-1B90-416D-B44E-A4BBBAE1A339}">
      <dgm:prSet/>
      <dgm:spPr/>
      <dgm:t>
        <a:bodyPr/>
        <a:lstStyle/>
        <a:p>
          <a:endParaRPr lang="zh-CN" altLang="en-US"/>
        </a:p>
      </dgm:t>
    </dgm:pt>
    <dgm:pt modelId="{DC452705-3E61-424D-B22D-BACF5BA85803}" type="sibTrans" cxnId="{CCF1A352-1B90-416D-B44E-A4BBBAE1A339}">
      <dgm:prSet/>
      <dgm:spPr/>
      <dgm:t>
        <a:bodyPr/>
        <a:lstStyle/>
        <a:p>
          <a:endParaRPr lang="zh-CN" altLang="en-US"/>
        </a:p>
      </dgm:t>
    </dgm:pt>
    <dgm:pt modelId="{DF5F0D86-4D41-4036-8B96-1A3254B6C21F}">
      <dgm:prSet phldrT="[文本]" custT="1"/>
      <dgm:spPr/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DDR</a:t>
          </a:r>
          <a:r>
            <a: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缓存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加速突破硬盘传输速度瓶颈</a:t>
          </a:r>
        </a:p>
      </dgm:t>
    </dgm:pt>
    <dgm:pt modelId="{6E23D73F-FC90-4F8B-ACBF-D59D11CCFB2A}" type="parTrans" cxnId="{0BDEC33E-3924-4F40-8268-4D11958CAF88}">
      <dgm:prSet/>
      <dgm:spPr/>
      <dgm:t>
        <a:bodyPr/>
        <a:lstStyle/>
        <a:p>
          <a:endParaRPr lang="zh-CN" altLang="en-US"/>
        </a:p>
      </dgm:t>
    </dgm:pt>
    <dgm:pt modelId="{9099B1A1-003D-4518-A3A2-3E219CB781AE}" type="sibTrans" cxnId="{0BDEC33E-3924-4F40-8268-4D11958CAF88}">
      <dgm:prSet/>
      <dgm:spPr/>
      <dgm:t>
        <a:bodyPr/>
        <a:lstStyle/>
        <a:p>
          <a:endParaRPr lang="zh-CN" altLang="en-US"/>
        </a:p>
      </dgm:t>
    </dgm:pt>
    <dgm:pt modelId="{0766CB4C-1BBD-4F1F-A8F0-066E593F0120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提供更高的安全性</a:t>
          </a:r>
        </a:p>
      </dgm:t>
    </dgm:pt>
    <dgm:pt modelId="{A2099DDE-4C01-4D92-A86C-13ABCE734C84}" type="parTrans" cxnId="{1ECF9A21-7058-427A-A516-27C97DE82BEF}">
      <dgm:prSet/>
      <dgm:spPr/>
      <dgm:t>
        <a:bodyPr/>
        <a:lstStyle/>
        <a:p>
          <a:endParaRPr lang="zh-CN" altLang="en-US"/>
        </a:p>
      </dgm:t>
    </dgm:pt>
    <dgm:pt modelId="{EE49E93F-DD16-4C0E-9EEB-3B3879E36222}" type="sibTrans" cxnId="{1ECF9A21-7058-427A-A516-27C97DE82BEF}">
      <dgm:prSet/>
      <dgm:spPr/>
      <dgm:t>
        <a:bodyPr/>
        <a:lstStyle/>
        <a:p>
          <a:endParaRPr lang="zh-CN" altLang="en-US"/>
        </a:p>
      </dgm:t>
    </dgm:pt>
    <dgm:pt modelId="{92D681C7-F3C1-4F21-9734-9347682FB553}">
      <dgm:prSet phldrT="[文本]" custT="1"/>
      <dgm:spPr/>
      <dgm:t>
        <a:bodyPr/>
        <a:lstStyle/>
        <a:p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虚拟磁盘</a:t>
          </a:r>
          <a:r>
            <a:rPr lang="en-US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(VD) 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一致性检查</a:t>
          </a:r>
        </a:p>
      </dgm:t>
    </dgm:pt>
    <dgm:pt modelId="{B1AAAC76-302F-4E03-A765-4E9FDE6794C0}" type="parTrans" cxnId="{6446583B-3E3D-4E9B-B2E1-4155CACBB771}">
      <dgm:prSet/>
      <dgm:spPr/>
      <dgm:t>
        <a:bodyPr/>
        <a:lstStyle/>
        <a:p>
          <a:endParaRPr lang="zh-CN" altLang="en-US"/>
        </a:p>
      </dgm:t>
    </dgm:pt>
    <dgm:pt modelId="{5B4DC92B-C108-4E18-9473-29215080625F}" type="sibTrans" cxnId="{6446583B-3E3D-4E9B-B2E1-4155CACBB771}">
      <dgm:prSet/>
      <dgm:spPr/>
      <dgm:t>
        <a:bodyPr/>
        <a:lstStyle/>
        <a:p>
          <a:endParaRPr lang="zh-CN" altLang="en-US"/>
        </a:p>
      </dgm:t>
    </dgm:pt>
    <dgm:pt modelId="{54A88385-8607-4B41-8EFA-E8CEF362A718}">
      <dgm:prSet custT="1"/>
      <dgm:spPr/>
      <dgm:t>
        <a:bodyPr/>
        <a:lstStyle/>
        <a:p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热备份支持</a:t>
          </a:r>
          <a:r>
            <a:rPr lang="en-US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最高可达 </a:t>
          </a:r>
          <a:r>
            <a:rPr lang="en-US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8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个</a:t>
          </a:r>
          <a:r>
            <a:rPr lang="en-US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6A2500-72F1-491A-8C5C-7C64D7BF1811}" type="parTrans" cxnId="{6743F5FD-4346-47AE-95F2-746A1505B0D8}">
      <dgm:prSet/>
      <dgm:spPr/>
      <dgm:t>
        <a:bodyPr/>
        <a:lstStyle/>
        <a:p>
          <a:endParaRPr lang="zh-CN" altLang="en-US"/>
        </a:p>
      </dgm:t>
    </dgm:pt>
    <dgm:pt modelId="{2FADAF3A-EE0B-4549-878C-053BBE2C0F74}" type="sibTrans" cxnId="{6743F5FD-4346-47AE-95F2-746A1505B0D8}">
      <dgm:prSet/>
      <dgm:spPr/>
      <dgm:t>
        <a:bodyPr/>
        <a:lstStyle/>
        <a:p>
          <a:endParaRPr lang="zh-CN" altLang="en-US"/>
        </a:p>
      </dgm:t>
    </dgm:pt>
    <dgm:pt modelId="{F3A26682-AB6E-4BE2-A580-BF80BE7E6DBB}">
      <dgm:prSet custT="1"/>
      <dgm:spPr/>
      <dgm:t>
        <a:bodyPr/>
        <a:lstStyle/>
        <a:p>
          <a:r>
            <a: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超过百万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IOPS</a:t>
          </a:r>
          <a:endParaRPr lang="zh-CN" altLang="zh-CN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41EAD0-5BD5-472A-87CC-0A999D5ECDA7}" type="parTrans" cxnId="{B462FA08-F81F-48EE-8852-CC7060C3540C}">
      <dgm:prSet/>
      <dgm:spPr/>
      <dgm:t>
        <a:bodyPr/>
        <a:lstStyle/>
        <a:p>
          <a:endParaRPr lang="zh-CN" altLang="en-US"/>
        </a:p>
      </dgm:t>
    </dgm:pt>
    <dgm:pt modelId="{19CD6388-3D27-4F5C-83CA-882DA7B83CFD}" type="sibTrans" cxnId="{B462FA08-F81F-48EE-8852-CC7060C3540C}">
      <dgm:prSet/>
      <dgm:spPr/>
      <dgm:t>
        <a:bodyPr/>
        <a:lstStyle/>
        <a:p>
          <a:endParaRPr lang="zh-CN" altLang="en-US"/>
        </a:p>
      </dgm:t>
    </dgm:pt>
    <dgm:pt modelId="{A8FFFAB3-DDE1-42B0-8392-EAAE1D5D8FBB}">
      <dgm:prSet custT="1"/>
      <dgm:spPr/>
      <dgm:t>
        <a:bodyPr/>
        <a:lstStyle/>
        <a:p>
          <a:r>
            <a: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单控制器多路径</a:t>
          </a:r>
        </a:p>
      </dgm:t>
    </dgm:pt>
    <dgm:pt modelId="{6E80CC83-AD19-412D-9DC0-18BBF6673165}" type="parTrans" cxnId="{7864BAB2-F13D-47ED-9EA3-B7236BEDFC97}">
      <dgm:prSet/>
      <dgm:spPr/>
      <dgm:t>
        <a:bodyPr/>
        <a:lstStyle/>
        <a:p>
          <a:endParaRPr lang="zh-CN" altLang="en-US"/>
        </a:p>
      </dgm:t>
    </dgm:pt>
    <dgm:pt modelId="{1C748BEF-299B-44A4-A75C-D5CD34B22FDF}" type="sibTrans" cxnId="{7864BAB2-F13D-47ED-9EA3-B7236BEDFC97}">
      <dgm:prSet/>
      <dgm:spPr/>
      <dgm:t>
        <a:bodyPr/>
        <a:lstStyle/>
        <a:p>
          <a:endParaRPr lang="zh-CN" altLang="en-US"/>
        </a:p>
      </dgm:t>
    </dgm:pt>
    <dgm:pt modelId="{7B050AB3-6906-4F62-9965-304E2ACD7DE9}">
      <dgm:prSet custT="1"/>
      <dgm:spPr/>
      <dgm:t>
        <a:bodyPr/>
        <a:lstStyle/>
        <a:p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在线</a:t>
          </a:r>
          <a:r>
            <a:rPr lang="en-US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RAID 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等级迁移</a:t>
          </a:r>
          <a:r>
            <a:rPr lang="en-US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(RLM)</a:t>
          </a:r>
          <a:endParaRPr lang="zh-CN" altLang="en-US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F7F50E-54BB-4AC9-BD1A-CDEFEE8831E7}">
      <dgm:prSet phldrT="[文本]" custT="1"/>
      <dgm:spPr/>
      <dgm:t>
        <a:bodyPr/>
        <a:lstStyle/>
        <a:p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在线容量扩展</a:t>
          </a:r>
          <a:r>
            <a:rPr lang="en-US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(OCE)</a:t>
          </a:r>
          <a:endParaRPr lang="zh-CN" altLang="en-US" sz="11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A4A77D-13AF-4333-B23D-3EE0B56B6F05}">
      <dgm:prSet phldrT="[文本]" custT="1"/>
      <dgm:spPr/>
      <dgm:t>
        <a:bodyPr/>
        <a:lstStyle/>
        <a:p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通过把硬盘有机组合，为系统提供一个容量更大的逻辑硬盘</a:t>
          </a:r>
        </a:p>
      </dgm:t>
    </dgm:pt>
    <dgm:pt modelId="{47D631DA-0088-47F5-882C-C30BB48A0EBE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提供更大的存储空间</a:t>
          </a:r>
        </a:p>
      </dgm:t>
    </dgm:pt>
    <dgm:pt modelId="{59280056-6982-4CC1-BD3A-559B052CA8A9}" type="sibTrans" cxnId="{100663FA-BA82-46E5-96C7-B101626214F2}">
      <dgm:prSet/>
      <dgm:spPr/>
      <dgm:t>
        <a:bodyPr/>
        <a:lstStyle/>
        <a:p>
          <a:endParaRPr lang="zh-CN" altLang="en-US"/>
        </a:p>
      </dgm:t>
    </dgm:pt>
    <dgm:pt modelId="{29121A11-872C-4911-AD3D-4C7A34B171F0}" type="parTrans" cxnId="{100663FA-BA82-46E5-96C7-B101626214F2}">
      <dgm:prSet/>
      <dgm:spPr/>
      <dgm:t>
        <a:bodyPr/>
        <a:lstStyle/>
        <a:p>
          <a:endParaRPr lang="zh-CN" altLang="en-US"/>
        </a:p>
      </dgm:t>
    </dgm:pt>
    <dgm:pt modelId="{38009E34-566C-40D5-99F5-EB7CB897D6AA}" type="sibTrans" cxnId="{28CADF0C-97BD-4223-9EBA-C7AC54A605CD}">
      <dgm:prSet/>
      <dgm:spPr/>
      <dgm:t>
        <a:bodyPr/>
        <a:lstStyle/>
        <a:p>
          <a:endParaRPr lang="zh-CN" altLang="en-US"/>
        </a:p>
      </dgm:t>
    </dgm:pt>
    <dgm:pt modelId="{BB13B0CC-BD8B-4D4F-9330-E53200DB1F02}" type="parTrans" cxnId="{28CADF0C-97BD-4223-9EBA-C7AC54A605CD}">
      <dgm:prSet/>
      <dgm:spPr/>
      <dgm:t>
        <a:bodyPr/>
        <a:lstStyle/>
        <a:p>
          <a:endParaRPr lang="zh-CN" altLang="en-US"/>
        </a:p>
      </dgm:t>
    </dgm:pt>
    <dgm:pt modelId="{70A5168A-62F4-443C-A5EF-AB5A86ED46C0}" type="sibTrans" cxnId="{7C8DC058-78D7-48F9-A097-F5C553C8F0AE}">
      <dgm:prSet/>
      <dgm:spPr/>
      <dgm:t>
        <a:bodyPr/>
        <a:lstStyle/>
        <a:p>
          <a:endParaRPr lang="zh-CN" altLang="en-US"/>
        </a:p>
      </dgm:t>
    </dgm:pt>
    <dgm:pt modelId="{E58E11B1-2B28-48DF-9726-66F2BAD2B719}" type="parTrans" cxnId="{7C8DC058-78D7-48F9-A097-F5C553C8F0AE}">
      <dgm:prSet/>
      <dgm:spPr/>
      <dgm:t>
        <a:bodyPr/>
        <a:lstStyle/>
        <a:p>
          <a:endParaRPr lang="zh-CN" altLang="en-US"/>
        </a:p>
      </dgm:t>
    </dgm:pt>
    <dgm:pt modelId="{EBB96AB4-63A0-417B-9B1A-D00C33C1FC89}" type="sibTrans" cxnId="{F0BB48F7-D9F7-4523-B099-652B2C0D5BC8}">
      <dgm:prSet/>
      <dgm:spPr/>
      <dgm:t>
        <a:bodyPr/>
        <a:lstStyle/>
        <a:p>
          <a:endParaRPr lang="zh-CN" altLang="en-US"/>
        </a:p>
      </dgm:t>
    </dgm:pt>
    <dgm:pt modelId="{DBD0A556-F2A8-4423-B97D-34BBA2D3B4FD}" type="parTrans" cxnId="{F0BB48F7-D9F7-4523-B099-652B2C0D5BC8}">
      <dgm:prSet/>
      <dgm:spPr/>
      <dgm:t>
        <a:bodyPr/>
        <a:lstStyle/>
        <a:p>
          <a:endParaRPr lang="zh-CN" altLang="en-US"/>
        </a:p>
      </dgm:t>
    </dgm:pt>
    <dgm:pt modelId="{A68D5082-C1BA-4D1E-8200-140591142173}" type="pres">
      <dgm:prSet presAssocID="{D0B5FED9-AC7A-4068-B35D-07B242C9174A}" presName="linear" presStyleCnt="0">
        <dgm:presLayoutVars>
          <dgm:dir/>
          <dgm:resizeHandles val="exact"/>
        </dgm:presLayoutVars>
      </dgm:prSet>
      <dgm:spPr/>
    </dgm:pt>
    <dgm:pt modelId="{BC110413-FF68-4AEE-BF35-2DEC2AB49438}" type="pres">
      <dgm:prSet presAssocID="{47D631DA-0088-47F5-882C-C30BB48A0EBE}" presName="comp" presStyleCnt="0"/>
      <dgm:spPr/>
    </dgm:pt>
    <dgm:pt modelId="{F0A29582-295F-4B7F-8705-439B45B9DA93}" type="pres">
      <dgm:prSet presAssocID="{47D631DA-0088-47F5-882C-C30BB48A0EBE}" presName="box" presStyleLbl="node1" presStyleIdx="0" presStyleCnt="3"/>
      <dgm:spPr/>
    </dgm:pt>
    <dgm:pt modelId="{E0E3F22E-1A32-48B5-A64A-4B94E48140AD}" type="pres">
      <dgm:prSet presAssocID="{47D631DA-0088-47F5-882C-C30BB48A0EBE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</dgm:pt>
    <dgm:pt modelId="{DD2D1CA9-2D31-4CDD-9A95-B9B297E16D4D}" type="pres">
      <dgm:prSet presAssocID="{47D631DA-0088-47F5-882C-C30BB48A0EBE}" presName="text" presStyleLbl="node1" presStyleIdx="0" presStyleCnt="3">
        <dgm:presLayoutVars>
          <dgm:bulletEnabled val="1"/>
        </dgm:presLayoutVars>
      </dgm:prSet>
      <dgm:spPr/>
    </dgm:pt>
    <dgm:pt modelId="{BB1C5CEB-A09D-40BD-AD3D-30C4BF0D63E9}" type="pres">
      <dgm:prSet presAssocID="{59280056-6982-4CC1-BD3A-559B052CA8A9}" presName="spacer" presStyleCnt="0"/>
      <dgm:spPr/>
    </dgm:pt>
    <dgm:pt modelId="{B747DD0B-B321-4044-845D-32D1EE95CCDE}" type="pres">
      <dgm:prSet presAssocID="{3E6C3590-B188-4F2F-95D4-CBE138D27064}" presName="comp" presStyleCnt="0"/>
      <dgm:spPr/>
    </dgm:pt>
    <dgm:pt modelId="{30E0E1C1-E3B2-4766-88B6-D658281CF104}" type="pres">
      <dgm:prSet presAssocID="{3E6C3590-B188-4F2F-95D4-CBE138D27064}" presName="box" presStyleLbl="node1" presStyleIdx="1" presStyleCnt="3"/>
      <dgm:spPr/>
    </dgm:pt>
    <dgm:pt modelId="{067B6E26-7D8B-487C-8E3A-5D9FDD2973D8}" type="pres">
      <dgm:prSet presAssocID="{3E6C3590-B188-4F2F-95D4-CBE138D27064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0DC712BD-7609-4BD5-ACB7-927D86BD09D1}" type="pres">
      <dgm:prSet presAssocID="{3E6C3590-B188-4F2F-95D4-CBE138D27064}" presName="text" presStyleLbl="node1" presStyleIdx="1" presStyleCnt="3">
        <dgm:presLayoutVars>
          <dgm:bulletEnabled val="1"/>
        </dgm:presLayoutVars>
      </dgm:prSet>
      <dgm:spPr/>
    </dgm:pt>
    <dgm:pt modelId="{2C3FAA1F-8FE3-45D2-A21C-3702F35573D7}" type="pres">
      <dgm:prSet presAssocID="{DC452705-3E61-424D-B22D-BACF5BA85803}" presName="spacer" presStyleCnt="0"/>
      <dgm:spPr/>
    </dgm:pt>
    <dgm:pt modelId="{833B3C45-24DB-40B9-AD29-346F61DB3C28}" type="pres">
      <dgm:prSet presAssocID="{0766CB4C-1BBD-4F1F-A8F0-066E593F0120}" presName="comp" presStyleCnt="0"/>
      <dgm:spPr/>
    </dgm:pt>
    <dgm:pt modelId="{AC79F2AA-82AA-4CCB-980A-ECBC74133862}" type="pres">
      <dgm:prSet presAssocID="{0766CB4C-1BBD-4F1F-A8F0-066E593F0120}" presName="box" presStyleLbl="node1" presStyleIdx="2" presStyleCnt="3"/>
      <dgm:spPr/>
    </dgm:pt>
    <dgm:pt modelId="{2F6D2ABD-8AA1-46B0-858D-88BD778260B5}" type="pres">
      <dgm:prSet presAssocID="{0766CB4C-1BBD-4F1F-A8F0-066E593F0120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25BBA1FA-8C05-4C25-AB12-A6EDD526AB9D}" type="pres">
      <dgm:prSet presAssocID="{0766CB4C-1BBD-4F1F-A8F0-066E593F0120}" presName="text" presStyleLbl="node1" presStyleIdx="2" presStyleCnt="3">
        <dgm:presLayoutVars>
          <dgm:bulletEnabled val="1"/>
        </dgm:presLayoutVars>
      </dgm:prSet>
      <dgm:spPr/>
    </dgm:pt>
  </dgm:ptLst>
  <dgm:cxnLst>
    <dgm:cxn modelId="{B462FA08-F81F-48EE-8852-CC7060C3540C}" srcId="{3E6C3590-B188-4F2F-95D4-CBE138D27064}" destId="{F3A26682-AB6E-4BE2-A580-BF80BE7E6DBB}" srcOrd="1" destOrd="0" parTransId="{2E41EAD0-5BD5-472A-87CC-0A999D5ECDA7}" sibTransId="{19CD6388-3D27-4F5C-83CA-882DA7B83CFD}"/>
    <dgm:cxn modelId="{28CADF0C-97BD-4223-9EBA-C7AC54A605CD}" srcId="{47D631DA-0088-47F5-882C-C30BB48A0EBE}" destId="{7B050AB3-6906-4F62-9965-304E2ACD7DE9}" srcOrd="2" destOrd="0" parTransId="{BB13B0CC-BD8B-4D4F-9330-E53200DB1F02}" sibTransId="{38009E34-566C-40D5-99F5-EB7CB897D6AA}"/>
    <dgm:cxn modelId="{16FADC1A-8F29-4EFB-BAC3-8A621E8F364C}" type="presOf" srcId="{0766CB4C-1BBD-4F1F-A8F0-066E593F0120}" destId="{25BBA1FA-8C05-4C25-AB12-A6EDD526AB9D}" srcOrd="1" destOrd="0" presId="urn:microsoft.com/office/officeart/2005/8/layout/vList4"/>
    <dgm:cxn modelId="{97DA6920-20C1-4FBE-A199-7647B65E08C5}" type="presOf" srcId="{F3A26682-AB6E-4BE2-A580-BF80BE7E6DBB}" destId="{0DC712BD-7609-4BD5-ACB7-927D86BD09D1}" srcOrd="1" destOrd="2" presId="urn:microsoft.com/office/officeart/2005/8/layout/vList4"/>
    <dgm:cxn modelId="{1ECF9A21-7058-427A-A516-27C97DE82BEF}" srcId="{D0B5FED9-AC7A-4068-B35D-07B242C9174A}" destId="{0766CB4C-1BBD-4F1F-A8F0-066E593F0120}" srcOrd="2" destOrd="0" parTransId="{A2099DDE-4C01-4D92-A86C-13ABCE734C84}" sibTransId="{EE49E93F-DD16-4C0E-9EEB-3B3879E36222}"/>
    <dgm:cxn modelId="{F1FFC824-F82C-40DD-BBAB-32C640B339B2}" type="presOf" srcId="{A8FFFAB3-DDE1-42B0-8392-EAAE1D5D8FBB}" destId="{0DC712BD-7609-4BD5-ACB7-927D86BD09D1}" srcOrd="1" destOrd="3" presId="urn:microsoft.com/office/officeart/2005/8/layout/vList4"/>
    <dgm:cxn modelId="{E0E0E026-6151-433D-9118-AD1511136898}" type="presOf" srcId="{0766CB4C-1BBD-4F1F-A8F0-066E593F0120}" destId="{AC79F2AA-82AA-4CCB-980A-ECBC74133862}" srcOrd="0" destOrd="0" presId="urn:microsoft.com/office/officeart/2005/8/layout/vList4"/>
    <dgm:cxn modelId="{7DE5802B-94DE-4AFD-B590-A502FCCA8957}" type="presOf" srcId="{D0B5FED9-AC7A-4068-B35D-07B242C9174A}" destId="{A68D5082-C1BA-4D1E-8200-140591142173}" srcOrd="0" destOrd="0" presId="urn:microsoft.com/office/officeart/2005/8/layout/vList4"/>
    <dgm:cxn modelId="{6446583B-3E3D-4E9B-B2E1-4155CACBB771}" srcId="{0766CB4C-1BBD-4F1F-A8F0-066E593F0120}" destId="{92D681C7-F3C1-4F21-9734-9347682FB553}" srcOrd="0" destOrd="0" parTransId="{B1AAAC76-302F-4E03-A765-4E9FDE6794C0}" sibTransId="{5B4DC92B-C108-4E18-9473-29215080625F}"/>
    <dgm:cxn modelId="{0BDEC33E-3924-4F40-8268-4D11958CAF88}" srcId="{3E6C3590-B188-4F2F-95D4-CBE138D27064}" destId="{DF5F0D86-4D41-4036-8B96-1A3254B6C21F}" srcOrd="0" destOrd="0" parTransId="{6E23D73F-FC90-4F8B-ACBF-D59D11CCFB2A}" sibTransId="{9099B1A1-003D-4518-A3A2-3E219CB781AE}"/>
    <dgm:cxn modelId="{38EBBE61-F740-4282-B02B-53D8384E4D9F}" type="presOf" srcId="{DF5F0D86-4D41-4036-8B96-1A3254B6C21F}" destId="{30E0E1C1-E3B2-4766-88B6-D658281CF104}" srcOrd="0" destOrd="1" presId="urn:microsoft.com/office/officeart/2005/8/layout/vList4"/>
    <dgm:cxn modelId="{E5AD0965-3757-4D60-8AEE-4A8745B93DAA}" type="presOf" srcId="{92D681C7-F3C1-4F21-9734-9347682FB553}" destId="{AC79F2AA-82AA-4CCB-980A-ECBC74133862}" srcOrd="0" destOrd="1" presId="urn:microsoft.com/office/officeart/2005/8/layout/vList4"/>
    <dgm:cxn modelId="{90B58E70-A953-4A05-913F-FD1A9BAE524A}" type="presOf" srcId="{DF5F0D86-4D41-4036-8B96-1A3254B6C21F}" destId="{0DC712BD-7609-4BD5-ACB7-927D86BD09D1}" srcOrd="1" destOrd="1" presId="urn:microsoft.com/office/officeart/2005/8/layout/vList4"/>
    <dgm:cxn modelId="{CCF1A352-1B90-416D-B44E-A4BBBAE1A339}" srcId="{D0B5FED9-AC7A-4068-B35D-07B242C9174A}" destId="{3E6C3590-B188-4F2F-95D4-CBE138D27064}" srcOrd="1" destOrd="0" parTransId="{D4196134-4BA7-4E18-9D7E-F22BE99AB46F}" sibTransId="{DC452705-3E61-424D-B22D-BACF5BA85803}"/>
    <dgm:cxn modelId="{7C8DC058-78D7-48F9-A097-F5C553C8F0AE}" srcId="{47D631DA-0088-47F5-882C-C30BB48A0EBE}" destId="{C0F7F50E-54BB-4AC9-BD1A-CDEFEE8831E7}" srcOrd="1" destOrd="0" parTransId="{E58E11B1-2B28-48DF-9726-66F2BAD2B719}" sibTransId="{70A5168A-62F4-443C-A5EF-AB5A86ED46C0}"/>
    <dgm:cxn modelId="{6F73CE7F-193E-43FA-9CE7-EBFC6D470027}" type="presOf" srcId="{7B050AB3-6906-4F62-9965-304E2ACD7DE9}" destId="{DD2D1CA9-2D31-4CDD-9A95-B9B297E16D4D}" srcOrd="1" destOrd="3" presId="urn:microsoft.com/office/officeart/2005/8/layout/vList4"/>
    <dgm:cxn modelId="{E0EDEB83-995A-4F86-B572-3E738E3D1A4F}" type="presOf" srcId="{3E6C3590-B188-4F2F-95D4-CBE138D27064}" destId="{0DC712BD-7609-4BD5-ACB7-927D86BD09D1}" srcOrd="1" destOrd="0" presId="urn:microsoft.com/office/officeart/2005/8/layout/vList4"/>
    <dgm:cxn modelId="{2782AA84-4B28-49AF-B3CB-DD142B36D382}" type="presOf" srcId="{47D631DA-0088-47F5-882C-C30BB48A0EBE}" destId="{F0A29582-295F-4B7F-8705-439B45B9DA93}" srcOrd="0" destOrd="0" presId="urn:microsoft.com/office/officeart/2005/8/layout/vList4"/>
    <dgm:cxn modelId="{3275028E-87B4-495C-8458-1A506DFECCC9}" type="presOf" srcId="{7B050AB3-6906-4F62-9965-304E2ACD7DE9}" destId="{F0A29582-295F-4B7F-8705-439B45B9DA93}" srcOrd="0" destOrd="3" presId="urn:microsoft.com/office/officeart/2005/8/layout/vList4"/>
    <dgm:cxn modelId="{93BB4098-E392-4AB5-88A4-5AD496C9FE6D}" type="presOf" srcId="{54A88385-8607-4B41-8EFA-E8CEF362A718}" destId="{AC79F2AA-82AA-4CCB-980A-ECBC74133862}" srcOrd="0" destOrd="2" presId="urn:microsoft.com/office/officeart/2005/8/layout/vList4"/>
    <dgm:cxn modelId="{C4835B98-6C4C-4245-B7F6-91CFA9244845}" type="presOf" srcId="{F3A26682-AB6E-4BE2-A580-BF80BE7E6DBB}" destId="{30E0E1C1-E3B2-4766-88B6-D658281CF104}" srcOrd="0" destOrd="2" presId="urn:microsoft.com/office/officeart/2005/8/layout/vList4"/>
    <dgm:cxn modelId="{410B96A5-4744-401E-B4BD-FC29CBFDD68E}" type="presOf" srcId="{54A88385-8607-4B41-8EFA-E8CEF362A718}" destId="{25BBA1FA-8C05-4C25-AB12-A6EDD526AB9D}" srcOrd="1" destOrd="2" presId="urn:microsoft.com/office/officeart/2005/8/layout/vList4"/>
    <dgm:cxn modelId="{F38B50AD-240C-4922-87FA-06357DFED43D}" type="presOf" srcId="{C0F7F50E-54BB-4AC9-BD1A-CDEFEE8831E7}" destId="{F0A29582-295F-4B7F-8705-439B45B9DA93}" srcOrd="0" destOrd="2" presId="urn:microsoft.com/office/officeart/2005/8/layout/vList4"/>
    <dgm:cxn modelId="{7864BAB2-F13D-47ED-9EA3-B7236BEDFC97}" srcId="{3E6C3590-B188-4F2F-95D4-CBE138D27064}" destId="{A8FFFAB3-DDE1-42B0-8392-EAAE1D5D8FBB}" srcOrd="2" destOrd="0" parTransId="{6E80CC83-AD19-412D-9DC0-18BBF6673165}" sibTransId="{1C748BEF-299B-44A4-A75C-D5CD34B22FDF}"/>
    <dgm:cxn modelId="{37A102B5-5F0D-4C8F-9B53-FB5905BC95AF}" type="presOf" srcId="{A8FFFAB3-DDE1-42B0-8392-EAAE1D5D8FBB}" destId="{30E0E1C1-E3B2-4766-88B6-D658281CF104}" srcOrd="0" destOrd="3" presId="urn:microsoft.com/office/officeart/2005/8/layout/vList4"/>
    <dgm:cxn modelId="{C304DAC4-D2ED-4D80-9F56-02417A3A7F0B}" type="presOf" srcId="{47D631DA-0088-47F5-882C-C30BB48A0EBE}" destId="{DD2D1CA9-2D31-4CDD-9A95-B9B297E16D4D}" srcOrd="1" destOrd="0" presId="urn:microsoft.com/office/officeart/2005/8/layout/vList4"/>
    <dgm:cxn modelId="{23C0CBCB-E220-4E82-B1CB-C7FDF1722B05}" type="presOf" srcId="{C0F7F50E-54BB-4AC9-BD1A-CDEFEE8831E7}" destId="{DD2D1CA9-2D31-4CDD-9A95-B9B297E16D4D}" srcOrd="1" destOrd="2" presId="urn:microsoft.com/office/officeart/2005/8/layout/vList4"/>
    <dgm:cxn modelId="{997689DA-8227-4F5E-A539-5172FED62344}" type="presOf" srcId="{18A4A77D-13AF-4333-B23D-3EE0B56B6F05}" destId="{DD2D1CA9-2D31-4CDD-9A95-B9B297E16D4D}" srcOrd="1" destOrd="1" presId="urn:microsoft.com/office/officeart/2005/8/layout/vList4"/>
    <dgm:cxn modelId="{125D12F1-53A4-4604-B898-28B8167AA0B1}" type="presOf" srcId="{18A4A77D-13AF-4333-B23D-3EE0B56B6F05}" destId="{F0A29582-295F-4B7F-8705-439B45B9DA93}" srcOrd="0" destOrd="1" presId="urn:microsoft.com/office/officeart/2005/8/layout/vList4"/>
    <dgm:cxn modelId="{FA470CF6-CA23-4F07-B30D-6AADAFDFC2D1}" type="presOf" srcId="{92D681C7-F3C1-4F21-9734-9347682FB553}" destId="{25BBA1FA-8C05-4C25-AB12-A6EDD526AB9D}" srcOrd="1" destOrd="1" presId="urn:microsoft.com/office/officeart/2005/8/layout/vList4"/>
    <dgm:cxn modelId="{F0BB48F7-D9F7-4523-B099-652B2C0D5BC8}" srcId="{47D631DA-0088-47F5-882C-C30BB48A0EBE}" destId="{18A4A77D-13AF-4333-B23D-3EE0B56B6F05}" srcOrd="0" destOrd="0" parTransId="{DBD0A556-F2A8-4423-B97D-34BBA2D3B4FD}" sibTransId="{EBB96AB4-63A0-417B-9B1A-D00C33C1FC89}"/>
    <dgm:cxn modelId="{DE093DFA-D7F2-4DBD-BB35-2B3BF75AE615}" type="presOf" srcId="{3E6C3590-B188-4F2F-95D4-CBE138D27064}" destId="{30E0E1C1-E3B2-4766-88B6-D658281CF104}" srcOrd="0" destOrd="0" presId="urn:microsoft.com/office/officeart/2005/8/layout/vList4"/>
    <dgm:cxn modelId="{100663FA-BA82-46E5-96C7-B101626214F2}" srcId="{D0B5FED9-AC7A-4068-B35D-07B242C9174A}" destId="{47D631DA-0088-47F5-882C-C30BB48A0EBE}" srcOrd="0" destOrd="0" parTransId="{29121A11-872C-4911-AD3D-4C7A34B171F0}" sibTransId="{59280056-6982-4CC1-BD3A-559B052CA8A9}"/>
    <dgm:cxn modelId="{6743F5FD-4346-47AE-95F2-746A1505B0D8}" srcId="{0766CB4C-1BBD-4F1F-A8F0-066E593F0120}" destId="{54A88385-8607-4B41-8EFA-E8CEF362A718}" srcOrd="1" destOrd="0" parTransId="{CF6A2500-72F1-491A-8C5C-7C64D7BF1811}" sibTransId="{2FADAF3A-EE0B-4549-878C-053BBE2C0F74}"/>
    <dgm:cxn modelId="{D97F29A1-EEF4-400F-A8B8-EE777CD39A95}" type="presParOf" srcId="{A68D5082-C1BA-4D1E-8200-140591142173}" destId="{BC110413-FF68-4AEE-BF35-2DEC2AB49438}" srcOrd="0" destOrd="0" presId="urn:microsoft.com/office/officeart/2005/8/layout/vList4"/>
    <dgm:cxn modelId="{8BF3A985-5DCB-4C17-BB29-3E51C7414AD3}" type="presParOf" srcId="{BC110413-FF68-4AEE-BF35-2DEC2AB49438}" destId="{F0A29582-295F-4B7F-8705-439B45B9DA93}" srcOrd="0" destOrd="0" presId="urn:microsoft.com/office/officeart/2005/8/layout/vList4"/>
    <dgm:cxn modelId="{019B6C34-2EC9-468A-864B-8DE2E38270C5}" type="presParOf" srcId="{BC110413-FF68-4AEE-BF35-2DEC2AB49438}" destId="{E0E3F22E-1A32-48B5-A64A-4B94E48140AD}" srcOrd="1" destOrd="0" presId="urn:microsoft.com/office/officeart/2005/8/layout/vList4"/>
    <dgm:cxn modelId="{61D8AA4B-85F9-475D-9745-672621DFAD93}" type="presParOf" srcId="{BC110413-FF68-4AEE-BF35-2DEC2AB49438}" destId="{DD2D1CA9-2D31-4CDD-9A95-B9B297E16D4D}" srcOrd="2" destOrd="0" presId="urn:microsoft.com/office/officeart/2005/8/layout/vList4"/>
    <dgm:cxn modelId="{8F74B27B-F3E8-463F-89E7-0B4AFB065DD5}" type="presParOf" srcId="{A68D5082-C1BA-4D1E-8200-140591142173}" destId="{BB1C5CEB-A09D-40BD-AD3D-30C4BF0D63E9}" srcOrd="1" destOrd="0" presId="urn:microsoft.com/office/officeart/2005/8/layout/vList4"/>
    <dgm:cxn modelId="{1595F7BB-F13A-42EF-BF8F-FC64F0CB1E83}" type="presParOf" srcId="{A68D5082-C1BA-4D1E-8200-140591142173}" destId="{B747DD0B-B321-4044-845D-32D1EE95CCDE}" srcOrd="2" destOrd="0" presId="urn:microsoft.com/office/officeart/2005/8/layout/vList4"/>
    <dgm:cxn modelId="{167FA1F7-9A33-4C35-AEDD-1537C63AA51B}" type="presParOf" srcId="{B747DD0B-B321-4044-845D-32D1EE95CCDE}" destId="{30E0E1C1-E3B2-4766-88B6-D658281CF104}" srcOrd="0" destOrd="0" presId="urn:microsoft.com/office/officeart/2005/8/layout/vList4"/>
    <dgm:cxn modelId="{D6EAB2C3-CE79-4A89-A8C2-8DA395A7A90A}" type="presParOf" srcId="{B747DD0B-B321-4044-845D-32D1EE95CCDE}" destId="{067B6E26-7D8B-487C-8E3A-5D9FDD2973D8}" srcOrd="1" destOrd="0" presId="urn:microsoft.com/office/officeart/2005/8/layout/vList4"/>
    <dgm:cxn modelId="{25F21087-2D8D-42DD-B8A9-6A5572FD0A29}" type="presParOf" srcId="{B747DD0B-B321-4044-845D-32D1EE95CCDE}" destId="{0DC712BD-7609-4BD5-ACB7-927D86BD09D1}" srcOrd="2" destOrd="0" presId="urn:microsoft.com/office/officeart/2005/8/layout/vList4"/>
    <dgm:cxn modelId="{5C12AA01-63B9-4F22-84A1-63EE41A14035}" type="presParOf" srcId="{A68D5082-C1BA-4D1E-8200-140591142173}" destId="{2C3FAA1F-8FE3-45D2-A21C-3702F35573D7}" srcOrd="3" destOrd="0" presId="urn:microsoft.com/office/officeart/2005/8/layout/vList4"/>
    <dgm:cxn modelId="{D5C4D23D-D08F-44AF-9BDF-77A2A8DD9F51}" type="presParOf" srcId="{A68D5082-C1BA-4D1E-8200-140591142173}" destId="{833B3C45-24DB-40B9-AD29-346F61DB3C28}" srcOrd="4" destOrd="0" presId="urn:microsoft.com/office/officeart/2005/8/layout/vList4"/>
    <dgm:cxn modelId="{E5960F88-C6A4-4240-BCB5-4FF580C4F343}" type="presParOf" srcId="{833B3C45-24DB-40B9-AD29-346F61DB3C28}" destId="{AC79F2AA-82AA-4CCB-980A-ECBC74133862}" srcOrd="0" destOrd="0" presId="urn:microsoft.com/office/officeart/2005/8/layout/vList4"/>
    <dgm:cxn modelId="{18538D06-ABC4-455E-B8DB-E93CC773184B}" type="presParOf" srcId="{833B3C45-24DB-40B9-AD29-346F61DB3C28}" destId="{2F6D2ABD-8AA1-46B0-858D-88BD778260B5}" srcOrd="1" destOrd="0" presId="urn:microsoft.com/office/officeart/2005/8/layout/vList4"/>
    <dgm:cxn modelId="{13BB2634-7F9E-4016-BE2D-9FC07AB08C2A}" type="presParOf" srcId="{833B3C45-24DB-40B9-AD29-346F61DB3C28}" destId="{25BBA1FA-8C05-4C25-AB12-A6EDD526AB9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D02A4D-96DE-4082-828A-17EF62518C8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888F56C-81D4-4AD5-9792-269D5D33E5F2}">
      <dgm:prSet phldrT="[文本]"/>
      <dgm:spPr/>
      <dgm:t>
        <a:bodyPr/>
        <a:lstStyle/>
        <a:p>
          <a:r>
            <a:rPr lang="en-US" b="0" dirty="0">
              <a:latin typeface="+mn-lt"/>
              <a:ea typeface="+mn-ea"/>
            </a:rPr>
            <a:t>Host Bus Adapters</a:t>
          </a:r>
          <a:r>
            <a:rPr lang="zh-CN" altLang="en-US" b="0" dirty="0">
              <a:latin typeface="+mn-lt"/>
              <a:ea typeface="+mn-ea"/>
            </a:rPr>
            <a:t>，</a:t>
          </a:r>
          <a:r>
            <a:rPr lang="zh-CN" altLang="en-US" b="0" i="0" dirty="0"/>
            <a:t>主机总线适配器</a:t>
          </a:r>
          <a:endParaRPr lang="zh-CN" altLang="en-US" b="0" dirty="0">
            <a:latin typeface="+mn-lt"/>
            <a:ea typeface="+mn-ea"/>
          </a:endParaRPr>
        </a:p>
      </dgm:t>
    </dgm:pt>
    <dgm:pt modelId="{7C7028CD-D6B8-49E4-85D2-4DF90E68E26C}" type="parTrans" cxnId="{66BCE2B4-51E7-4628-BF6B-A8D5D498D19F}">
      <dgm:prSet/>
      <dgm:spPr/>
      <dgm:t>
        <a:bodyPr/>
        <a:lstStyle/>
        <a:p>
          <a:endParaRPr lang="zh-CN" altLang="en-US"/>
        </a:p>
      </dgm:t>
    </dgm:pt>
    <dgm:pt modelId="{5342DCD3-DC5C-4298-B052-A6ACE66E76AA}" type="sibTrans" cxnId="{66BCE2B4-51E7-4628-BF6B-A8D5D498D19F}">
      <dgm:prSet/>
      <dgm:spPr/>
      <dgm:t>
        <a:bodyPr/>
        <a:lstStyle/>
        <a:p>
          <a:endParaRPr lang="zh-CN" altLang="en-US"/>
        </a:p>
      </dgm:t>
    </dgm:pt>
    <dgm:pt modelId="{4F60C5F0-60E4-4B81-852F-64D74026AD28}">
      <dgm:prSet phldrT="[文本]"/>
      <dgm:spPr/>
      <dgm:t>
        <a:bodyPr/>
        <a:lstStyle/>
        <a:p>
          <a:r>
            <a:rPr lang="en-US" altLang="zh-CN" dirty="0"/>
            <a:t>SAS RAID</a:t>
          </a:r>
          <a:r>
            <a:rPr lang="zh-CN" altLang="en-US" dirty="0"/>
            <a:t>卡</a:t>
          </a:r>
          <a:r>
            <a:rPr lang="en-US" altLang="zh-CN" dirty="0"/>
            <a:t>( Tri-Mode RAID</a:t>
          </a:r>
          <a:r>
            <a:rPr lang="zh-CN" altLang="en-US" dirty="0"/>
            <a:t>卡</a:t>
          </a:r>
          <a:r>
            <a:rPr lang="en-US" altLang="zh-CN" dirty="0"/>
            <a:t>)</a:t>
          </a:r>
          <a:endParaRPr lang="zh-CN" altLang="en-US" dirty="0"/>
        </a:p>
      </dgm:t>
    </dgm:pt>
    <dgm:pt modelId="{CA5E39A7-81C2-419E-A567-B06DD305E681}" type="parTrans" cxnId="{CEE7D13B-CD3D-40A4-907C-CA33188FC9AA}">
      <dgm:prSet/>
      <dgm:spPr/>
      <dgm:t>
        <a:bodyPr/>
        <a:lstStyle/>
        <a:p>
          <a:endParaRPr lang="zh-CN" altLang="en-US"/>
        </a:p>
      </dgm:t>
    </dgm:pt>
    <dgm:pt modelId="{35D74C1A-CD4C-4B69-B8B0-6C75984DBED0}" type="sibTrans" cxnId="{CEE7D13B-CD3D-40A4-907C-CA33188FC9AA}">
      <dgm:prSet/>
      <dgm:spPr/>
      <dgm:t>
        <a:bodyPr/>
        <a:lstStyle/>
        <a:p>
          <a:endParaRPr lang="zh-CN" altLang="en-US"/>
        </a:p>
      </dgm:t>
    </dgm:pt>
    <dgm:pt modelId="{443DED35-C454-44F5-A79A-461008C4079D}">
      <dgm:prSet phldrT="[文本]"/>
      <dgm:spPr/>
      <dgm:t>
        <a:bodyPr/>
        <a:lstStyle/>
        <a:p>
          <a:r>
            <a:rPr lang="zh-CN" altLang="en-US" b="0" i="0" dirty="0"/>
            <a:t>实现</a:t>
          </a:r>
          <a:r>
            <a:rPr lang="en-US" altLang="zh-CN" b="0" i="0" dirty="0"/>
            <a:t>RAID</a:t>
          </a:r>
          <a:r>
            <a:rPr lang="zh-CN" altLang="en-US" b="0" i="0" dirty="0"/>
            <a:t>功能的板卡</a:t>
          </a:r>
          <a:endParaRPr lang="zh-CN" altLang="en-US" dirty="0"/>
        </a:p>
      </dgm:t>
    </dgm:pt>
    <dgm:pt modelId="{16944323-DE0E-4C07-908D-892CEF1B98C4}" type="parTrans" cxnId="{0AA41715-476E-48A4-8B9D-513AD0024865}">
      <dgm:prSet/>
      <dgm:spPr/>
      <dgm:t>
        <a:bodyPr/>
        <a:lstStyle/>
        <a:p>
          <a:endParaRPr lang="zh-CN" altLang="en-US"/>
        </a:p>
      </dgm:t>
    </dgm:pt>
    <dgm:pt modelId="{D78789F9-A53C-479A-8924-24D533E119CE}" type="sibTrans" cxnId="{0AA41715-476E-48A4-8B9D-513AD0024865}">
      <dgm:prSet/>
      <dgm:spPr/>
      <dgm:t>
        <a:bodyPr/>
        <a:lstStyle/>
        <a:p>
          <a:endParaRPr lang="zh-CN" altLang="en-US"/>
        </a:p>
      </dgm:t>
    </dgm:pt>
    <dgm:pt modelId="{8E52C5B0-FEF2-4BB1-BBB8-1DFBE59FD60C}">
      <dgm:prSet phldrT="[文本]"/>
      <dgm:spPr/>
      <dgm:t>
        <a:bodyPr/>
        <a:lstStyle/>
        <a:p>
          <a:r>
            <a:rPr lang="en-US" altLang="zh-CN" dirty="0"/>
            <a:t>SAS HBA</a:t>
          </a:r>
          <a:r>
            <a:rPr lang="zh-CN" altLang="en-US" dirty="0"/>
            <a:t>卡</a:t>
          </a:r>
          <a:r>
            <a:rPr lang="en-US" altLang="zh-CN" dirty="0"/>
            <a:t>( Tri-Mode HBA</a:t>
          </a:r>
          <a:r>
            <a:rPr lang="zh-CN" altLang="en-US" dirty="0"/>
            <a:t>卡</a:t>
          </a:r>
          <a:r>
            <a:rPr lang="en-US" altLang="zh-CN" dirty="0"/>
            <a:t>)</a:t>
          </a:r>
          <a:endParaRPr lang="zh-CN" altLang="en-US" dirty="0"/>
        </a:p>
      </dgm:t>
    </dgm:pt>
    <dgm:pt modelId="{01F8EF40-DBA1-46EB-9FA7-FF2CA13279EC}" type="parTrans" cxnId="{ED9E5611-E0D8-47CA-8BD9-161AE0C0A468}">
      <dgm:prSet/>
      <dgm:spPr/>
      <dgm:t>
        <a:bodyPr/>
        <a:lstStyle/>
        <a:p>
          <a:endParaRPr lang="zh-CN" altLang="en-US"/>
        </a:p>
      </dgm:t>
    </dgm:pt>
    <dgm:pt modelId="{F8FF2B8E-4FD6-43BF-B519-3ED41571ED28}" type="sibTrans" cxnId="{ED9E5611-E0D8-47CA-8BD9-161AE0C0A468}">
      <dgm:prSet/>
      <dgm:spPr/>
      <dgm:t>
        <a:bodyPr/>
        <a:lstStyle/>
        <a:p>
          <a:endParaRPr lang="zh-CN" altLang="en-US"/>
        </a:p>
      </dgm:t>
    </dgm:pt>
    <dgm:pt modelId="{87A32D8B-23D7-42EA-9E79-5B5D6F64549B}">
      <dgm:prSet phldrT="[文本]"/>
      <dgm:spPr/>
      <dgm:t>
        <a:bodyPr/>
        <a:lstStyle/>
        <a:p>
          <a:r>
            <a:rPr lang="zh-CN" altLang="en-US" dirty="0"/>
            <a:t>扩展出更多的接口来连接更多种类的外部设备，提高存储方案的灵活性和可扩展性</a:t>
          </a:r>
        </a:p>
      </dgm:t>
    </dgm:pt>
    <dgm:pt modelId="{3CE4ED5C-F45A-4EA2-B230-63E827577C35}" type="parTrans" cxnId="{A0B841D3-EC82-4D86-9B37-902D8B61BE32}">
      <dgm:prSet/>
      <dgm:spPr/>
      <dgm:t>
        <a:bodyPr/>
        <a:lstStyle/>
        <a:p>
          <a:endParaRPr lang="zh-CN" altLang="en-US"/>
        </a:p>
      </dgm:t>
    </dgm:pt>
    <dgm:pt modelId="{7BA16052-6015-4A03-AAD7-BABD3BB2518D}" type="sibTrans" cxnId="{A0B841D3-EC82-4D86-9B37-902D8B61BE32}">
      <dgm:prSet/>
      <dgm:spPr/>
      <dgm:t>
        <a:bodyPr/>
        <a:lstStyle/>
        <a:p>
          <a:endParaRPr lang="zh-CN" altLang="en-US"/>
        </a:p>
      </dgm:t>
    </dgm:pt>
    <dgm:pt modelId="{2AC5C1C1-6FD7-4ABC-81BA-F98C54CC8822}">
      <dgm:prSet phldrT="[文本]"/>
      <dgm:spPr/>
      <dgm:t>
        <a:bodyPr/>
        <a:lstStyle/>
        <a:p>
          <a:r>
            <a:rPr lang="zh-CN" altLang="en-US" b="0" i="0" dirty="0"/>
            <a:t>实现服务器内部的</a:t>
          </a:r>
          <a:r>
            <a:rPr lang="en-US" altLang="zh-CN" b="0" i="0" dirty="0"/>
            <a:t>I/O</a:t>
          </a:r>
          <a:r>
            <a:rPr lang="zh-CN" altLang="en-US" b="0" i="0" dirty="0"/>
            <a:t>通道与存储系统的</a:t>
          </a:r>
          <a:r>
            <a:rPr lang="en-US" altLang="zh-CN" b="0" i="0" dirty="0"/>
            <a:t>I/O</a:t>
          </a:r>
          <a:r>
            <a:rPr lang="zh-CN" altLang="en-US" b="0" i="0" dirty="0"/>
            <a:t>通道之间的物理连接、协议转换的板卡</a:t>
          </a:r>
          <a:endParaRPr lang="zh-CN" altLang="en-US" dirty="0"/>
        </a:p>
      </dgm:t>
    </dgm:pt>
    <dgm:pt modelId="{55B91794-985B-428C-A247-CA68C0336A46}" type="parTrans" cxnId="{6D1EBAD1-40BD-45F4-A897-5803B1ABBD83}">
      <dgm:prSet/>
      <dgm:spPr/>
      <dgm:t>
        <a:bodyPr/>
        <a:lstStyle/>
        <a:p>
          <a:endParaRPr lang="zh-CN" altLang="en-US"/>
        </a:p>
      </dgm:t>
    </dgm:pt>
    <dgm:pt modelId="{251477C7-315F-42CA-AC1B-635A48A8F198}" type="sibTrans" cxnId="{6D1EBAD1-40BD-45F4-A897-5803B1ABBD83}">
      <dgm:prSet/>
      <dgm:spPr/>
      <dgm:t>
        <a:bodyPr/>
        <a:lstStyle/>
        <a:p>
          <a:endParaRPr lang="zh-CN" altLang="en-US"/>
        </a:p>
      </dgm:t>
    </dgm:pt>
    <dgm:pt modelId="{FC0D136B-B794-4E01-8B3D-B6D2E1D0E51A}">
      <dgm:prSet phldrT="[文本]"/>
      <dgm:spPr/>
      <dgm:t>
        <a:bodyPr/>
        <a:lstStyle/>
        <a:p>
          <a:r>
            <a:rPr lang="zh-CN" altLang="en-US" dirty="0"/>
            <a:t>兼备</a:t>
          </a:r>
          <a:r>
            <a:rPr lang="en-US" altLang="zh-CN" dirty="0"/>
            <a:t>HBA</a:t>
          </a:r>
          <a:r>
            <a:rPr lang="zh-CN" altLang="en-US" dirty="0"/>
            <a:t>卡的功能</a:t>
          </a:r>
        </a:p>
      </dgm:t>
    </dgm:pt>
    <dgm:pt modelId="{BA8BF32B-A19F-446B-A2C9-BAF3B23B9FB9}" type="parTrans" cxnId="{9E32E007-DA46-4CBD-B8A2-B54EC2957B0A}">
      <dgm:prSet/>
      <dgm:spPr/>
      <dgm:t>
        <a:bodyPr/>
        <a:lstStyle/>
        <a:p>
          <a:endParaRPr lang="zh-CN" altLang="en-US"/>
        </a:p>
      </dgm:t>
    </dgm:pt>
    <dgm:pt modelId="{B34A518C-F87E-4403-923E-48A2631DB478}" type="sibTrans" cxnId="{9E32E007-DA46-4CBD-B8A2-B54EC2957B0A}">
      <dgm:prSet/>
      <dgm:spPr/>
      <dgm:t>
        <a:bodyPr/>
        <a:lstStyle/>
        <a:p>
          <a:endParaRPr lang="zh-CN" altLang="en-US"/>
        </a:p>
      </dgm:t>
    </dgm:pt>
    <dgm:pt modelId="{ED374E67-91EB-4FE8-AC54-BB41850CC80B}">
      <dgm:prSet phldrT="[文本]"/>
      <dgm:spPr/>
      <dgm:t>
        <a:bodyPr/>
        <a:lstStyle/>
        <a:p>
          <a:r>
            <a:rPr lang="zh-CN" altLang="en-US" dirty="0"/>
            <a:t>提供更多的数据保护、硬盘管理功能</a:t>
          </a:r>
        </a:p>
      </dgm:t>
    </dgm:pt>
    <dgm:pt modelId="{1F057627-0305-432B-8D43-DAE5F0B302D5}" type="parTrans" cxnId="{D4A46BCB-F341-4C08-B6A6-9E3FC8FF7FA3}">
      <dgm:prSet/>
      <dgm:spPr/>
      <dgm:t>
        <a:bodyPr/>
        <a:lstStyle/>
        <a:p>
          <a:endParaRPr lang="zh-CN" altLang="en-US"/>
        </a:p>
      </dgm:t>
    </dgm:pt>
    <dgm:pt modelId="{1AFABEDD-286E-4B21-BBFB-8DBAF0193786}" type="sibTrans" cxnId="{D4A46BCB-F341-4C08-B6A6-9E3FC8FF7FA3}">
      <dgm:prSet/>
      <dgm:spPr/>
      <dgm:t>
        <a:bodyPr/>
        <a:lstStyle/>
        <a:p>
          <a:endParaRPr lang="zh-CN" altLang="en-US"/>
        </a:p>
      </dgm:t>
    </dgm:pt>
    <dgm:pt modelId="{611F250A-508B-4A19-87F1-D6E0563DD12E}" type="pres">
      <dgm:prSet presAssocID="{B7D02A4D-96DE-4082-828A-17EF62518C8B}" presName="linear" presStyleCnt="0">
        <dgm:presLayoutVars>
          <dgm:animLvl val="lvl"/>
          <dgm:resizeHandles val="exact"/>
        </dgm:presLayoutVars>
      </dgm:prSet>
      <dgm:spPr/>
    </dgm:pt>
    <dgm:pt modelId="{B24B2A18-5A00-4CCD-9904-1F69C0ED220D}" type="pres">
      <dgm:prSet presAssocID="{8E52C5B0-FEF2-4BB1-BBB8-1DFBE59FD60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780585-4103-472D-BEB3-9CDB41300C79}" type="pres">
      <dgm:prSet presAssocID="{8E52C5B0-FEF2-4BB1-BBB8-1DFBE59FD60C}" presName="childText" presStyleLbl="revTx" presStyleIdx="0" presStyleCnt="2">
        <dgm:presLayoutVars>
          <dgm:bulletEnabled val="1"/>
        </dgm:presLayoutVars>
      </dgm:prSet>
      <dgm:spPr/>
    </dgm:pt>
    <dgm:pt modelId="{24AF9059-9C63-49D6-984E-79A2F06981CD}" type="pres">
      <dgm:prSet presAssocID="{4F60C5F0-60E4-4B81-852F-64D74026AD2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A01303-596D-4B8B-8B5D-DBD755A9DE1B}" type="pres">
      <dgm:prSet presAssocID="{4F60C5F0-60E4-4B81-852F-64D74026AD2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E32E007-DA46-4CBD-B8A2-B54EC2957B0A}" srcId="{4F60C5F0-60E4-4B81-852F-64D74026AD28}" destId="{FC0D136B-B794-4E01-8B3D-B6D2E1D0E51A}" srcOrd="1" destOrd="0" parTransId="{BA8BF32B-A19F-446B-A2C9-BAF3B23B9FB9}" sibTransId="{B34A518C-F87E-4403-923E-48A2631DB478}"/>
    <dgm:cxn modelId="{ED9E5611-E0D8-47CA-8BD9-161AE0C0A468}" srcId="{B7D02A4D-96DE-4082-828A-17EF62518C8B}" destId="{8E52C5B0-FEF2-4BB1-BBB8-1DFBE59FD60C}" srcOrd="0" destOrd="0" parTransId="{01F8EF40-DBA1-46EB-9FA7-FF2CA13279EC}" sibTransId="{F8FF2B8E-4FD6-43BF-B519-3ED41571ED28}"/>
    <dgm:cxn modelId="{85A13212-ADD5-44A4-B042-E2DA0F24200A}" type="presOf" srcId="{FC0D136B-B794-4E01-8B3D-B6D2E1D0E51A}" destId="{7CA01303-596D-4B8B-8B5D-DBD755A9DE1B}" srcOrd="0" destOrd="1" presId="urn:microsoft.com/office/officeart/2005/8/layout/vList2"/>
    <dgm:cxn modelId="{0AA41715-476E-48A4-8B9D-513AD0024865}" srcId="{4F60C5F0-60E4-4B81-852F-64D74026AD28}" destId="{443DED35-C454-44F5-A79A-461008C4079D}" srcOrd="0" destOrd="0" parTransId="{16944323-DE0E-4C07-908D-892CEF1B98C4}" sibTransId="{D78789F9-A53C-479A-8924-24D533E119CE}"/>
    <dgm:cxn modelId="{6126F930-505E-480B-A8E4-5FEC82FD8F8E}" type="presOf" srcId="{ED374E67-91EB-4FE8-AC54-BB41850CC80B}" destId="{7CA01303-596D-4B8B-8B5D-DBD755A9DE1B}" srcOrd="0" destOrd="2" presId="urn:microsoft.com/office/officeart/2005/8/layout/vList2"/>
    <dgm:cxn modelId="{B3952333-C31D-402B-980A-145EB1643539}" type="presOf" srcId="{443DED35-C454-44F5-A79A-461008C4079D}" destId="{7CA01303-596D-4B8B-8B5D-DBD755A9DE1B}" srcOrd="0" destOrd="0" presId="urn:microsoft.com/office/officeart/2005/8/layout/vList2"/>
    <dgm:cxn modelId="{E5393E3B-517A-4DEB-ABFE-F93E550E7193}" type="presOf" srcId="{87A32D8B-23D7-42EA-9E79-5B5D6F64549B}" destId="{74780585-4103-472D-BEB3-9CDB41300C79}" srcOrd="0" destOrd="2" presId="urn:microsoft.com/office/officeart/2005/8/layout/vList2"/>
    <dgm:cxn modelId="{CEE7D13B-CD3D-40A4-907C-CA33188FC9AA}" srcId="{B7D02A4D-96DE-4082-828A-17EF62518C8B}" destId="{4F60C5F0-60E4-4B81-852F-64D74026AD28}" srcOrd="1" destOrd="0" parTransId="{CA5E39A7-81C2-419E-A567-B06DD305E681}" sibTransId="{35D74C1A-CD4C-4B69-B8B0-6C75984DBED0}"/>
    <dgm:cxn modelId="{ACF45161-449B-4083-997A-E6723957B913}" type="presOf" srcId="{2AC5C1C1-6FD7-4ABC-81BA-F98C54CC8822}" destId="{74780585-4103-472D-BEB3-9CDB41300C79}" srcOrd="0" destOrd="1" presId="urn:microsoft.com/office/officeart/2005/8/layout/vList2"/>
    <dgm:cxn modelId="{82328849-8AD2-462C-A7CE-0BA1FEE42A1D}" type="presOf" srcId="{B7D02A4D-96DE-4082-828A-17EF62518C8B}" destId="{611F250A-508B-4A19-87F1-D6E0563DD12E}" srcOrd="0" destOrd="0" presId="urn:microsoft.com/office/officeart/2005/8/layout/vList2"/>
    <dgm:cxn modelId="{0B5D6E72-4CE7-445B-89D5-605877BB18AB}" type="presOf" srcId="{E888F56C-81D4-4AD5-9792-269D5D33E5F2}" destId="{74780585-4103-472D-BEB3-9CDB41300C79}" srcOrd="0" destOrd="0" presId="urn:microsoft.com/office/officeart/2005/8/layout/vList2"/>
    <dgm:cxn modelId="{C1BCAD89-41D7-45EA-8854-F838A3221513}" type="presOf" srcId="{8E52C5B0-FEF2-4BB1-BBB8-1DFBE59FD60C}" destId="{B24B2A18-5A00-4CCD-9904-1F69C0ED220D}" srcOrd="0" destOrd="0" presId="urn:microsoft.com/office/officeart/2005/8/layout/vList2"/>
    <dgm:cxn modelId="{66BCE2B4-51E7-4628-BF6B-A8D5D498D19F}" srcId="{8E52C5B0-FEF2-4BB1-BBB8-1DFBE59FD60C}" destId="{E888F56C-81D4-4AD5-9792-269D5D33E5F2}" srcOrd="0" destOrd="0" parTransId="{7C7028CD-D6B8-49E4-85D2-4DF90E68E26C}" sibTransId="{5342DCD3-DC5C-4298-B052-A6ACE66E76AA}"/>
    <dgm:cxn modelId="{D4A46BCB-F341-4C08-B6A6-9E3FC8FF7FA3}" srcId="{4F60C5F0-60E4-4B81-852F-64D74026AD28}" destId="{ED374E67-91EB-4FE8-AC54-BB41850CC80B}" srcOrd="2" destOrd="0" parTransId="{1F057627-0305-432B-8D43-DAE5F0B302D5}" sibTransId="{1AFABEDD-286E-4B21-BBFB-8DBAF0193786}"/>
    <dgm:cxn modelId="{1D19E5CE-B02D-4E99-976A-9F7150DA58A0}" type="presOf" srcId="{4F60C5F0-60E4-4B81-852F-64D74026AD28}" destId="{24AF9059-9C63-49D6-984E-79A2F06981CD}" srcOrd="0" destOrd="0" presId="urn:microsoft.com/office/officeart/2005/8/layout/vList2"/>
    <dgm:cxn modelId="{6D1EBAD1-40BD-45F4-A897-5803B1ABBD83}" srcId="{8E52C5B0-FEF2-4BB1-BBB8-1DFBE59FD60C}" destId="{2AC5C1C1-6FD7-4ABC-81BA-F98C54CC8822}" srcOrd="1" destOrd="0" parTransId="{55B91794-985B-428C-A247-CA68C0336A46}" sibTransId="{251477C7-315F-42CA-AC1B-635A48A8F198}"/>
    <dgm:cxn modelId="{A0B841D3-EC82-4D86-9B37-902D8B61BE32}" srcId="{8E52C5B0-FEF2-4BB1-BBB8-1DFBE59FD60C}" destId="{87A32D8B-23D7-42EA-9E79-5B5D6F64549B}" srcOrd="2" destOrd="0" parTransId="{3CE4ED5C-F45A-4EA2-B230-63E827577C35}" sibTransId="{7BA16052-6015-4A03-AAD7-BABD3BB2518D}"/>
    <dgm:cxn modelId="{A9D0F13A-3EFD-4057-99E4-8B113FE90AE4}" type="presParOf" srcId="{611F250A-508B-4A19-87F1-D6E0563DD12E}" destId="{B24B2A18-5A00-4CCD-9904-1F69C0ED220D}" srcOrd="0" destOrd="0" presId="urn:microsoft.com/office/officeart/2005/8/layout/vList2"/>
    <dgm:cxn modelId="{C43B74C7-E2BC-4FE8-AA20-375E2E2F1533}" type="presParOf" srcId="{611F250A-508B-4A19-87F1-D6E0563DD12E}" destId="{74780585-4103-472D-BEB3-9CDB41300C79}" srcOrd="1" destOrd="0" presId="urn:microsoft.com/office/officeart/2005/8/layout/vList2"/>
    <dgm:cxn modelId="{B6E2005F-62A9-4FEA-8B68-F775EB3F7667}" type="presParOf" srcId="{611F250A-508B-4A19-87F1-D6E0563DD12E}" destId="{24AF9059-9C63-49D6-984E-79A2F06981CD}" srcOrd="2" destOrd="0" presId="urn:microsoft.com/office/officeart/2005/8/layout/vList2"/>
    <dgm:cxn modelId="{72C4F1AD-4266-4A15-8751-68F90564FBF6}" type="presParOf" srcId="{611F250A-508B-4A19-87F1-D6E0563DD12E}" destId="{7CA01303-596D-4B8B-8B5D-DBD755A9DE1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B7E3BF-A2A6-4721-9EA2-65221749ED6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9C2129-328D-4663-851A-C82E5D42D4F2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核心处理芯片</a:t>
          </a:r>
        </a:p>
      </dgm:t>
    </dgm:pt>
    <dgm:pt modelId="{E7BD989B-A370-46E4-8EA3-B20A2572C968}" type="parTrans" cxnId="{5E38DAF4-A901-49D5-9B4E-DC26319E77AE}">
      <dgm:prSet/>
      <dgm:spPr/>
      <dgm:t>
        <a:bodyPr/>
        <a:lstStyle/>
        <a:p>
          <a:endParaRPr lang="zh-CN" altLang="en-US"/>
        </a:p>
      </dgm:t>
    </dgm:pt>
    <dgm:pt modelId="{CB648AAF-E742-4155-A6DB-05A4300D47ED}" type="sibTrans" cxnId="{5E38DAF4-A901-49D5-9B4E-DC26319E77AE}">
      <dgm:prSet/>
      <dgm:spPr/>
      <dgm:t>
        <a:bodyPr/>
        <a:lstStyle/>
        <a:p>
          <a:endParaRPr lang="zh-CN" altLang="en-US"/>
        </a:p>
      </dgm:t>
    </dgm:pt>
    <dgm:pt modelId="{7764507B-E111-4306-A6B8-59A3EDBA7EBC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的组建与重建 </a:t>
          </a:r>
        </a:p>
      </dgm:t>
    </dgm:pt>
    <dgm:pt modelId="{A83F2852-BC86-4865-9D49-0D5B4191E969}" type="parTrans" cxnId="{74F149FB-D7A3-43A5-8EAD-B3A42F1C6409}">
      <dgm:prSet/>
      <dgm:spPr/>
      <dgm:t>
        <a:bodyPr/>
        <a:lstStyle/>
        <a:p>
          <a:endParaRPr lang="zh-CN" altLang="en-US"/>
        </a:p>
      </dgm:t>
    </dgm:pt>
    <dgm:pt modelId="{ECF72C13-554C-4A05-9D21-C48649C7F23D}" type="sibTrans" cxnId="{74F149FB-D7A3-43A5-8EAD-B3A42F1C6409}">
      <dgm:prSet/>
      <dgm:spPr/>
      <dgm:t>
        <a:bodyPr/>
        <a:lstStyle/>
        <a:p>
          <a:endParaRPr lang="zh-CN" altLang="en-US"/>
        </a:p>
      </dgm:t>
    </dgm:pt>
    <dgm:pt modelId="{0C1E36EE-1FC5-414D-9882-816400A70F5A}">
      <dgm:prSet/>
      <dgm:spPr/>
      <dgm:t>
        <a:bodyPr/>
        <a:lstStyle/>
        <a:p>
          <a:pPr rtl="0"/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检测和修复多位错误</a:t>
          </a:r>
        </a:p>
      </dgm:t>
    </dgm:pt>
    <dgm:pt modelId="{40FFBE37-EFC8-4C3F-BA6D-3CBC47213185}" type="parTrans" cxnId="{0C9E7F70-2747-4960-AAAA-B7B4093E517E}">
      <dgm:prSet/>
      <dgm:spPr/>
      <dgm:t>
        <a:bodyPr/>
        <a:lstStyle/>
        <a:p>
          <a:endParaRPr lang="zh-CN" altLang="en-US"/>
        </a:p>
      </dgm:t>
    </dgm:pt>
    <dgm:pt modelId="{CF9606D4-D3D4-434F-B78F-4888648FAFAB}" type="sibTrans" cxnId="{0C9E7F70-2747-4960-AAAA-B7B4093E517E}">
      <dgm:prSet/>
      <dgm:spPr/>
      <dgm:t>
        <a:bodyPr/>
        <a:lstStyle/>
        <a:p>
          <a:endParaRPr lang="zh-CN" altLang="en-US"/>
        </a:p>
      </dgm:t>
    </dgm:pt>
    <dgm:pt modelId="{B00F9589-F0CE-4199-9044-0A2F9E72DA90}">
      <dgm:prSet/>
      <dgm:spPr/>
      <dgm:t>
        <a:bodyPr/>
        <a:lstStyle/>
        <a:p>
          <a:pPr rtl="0"/>
          <a:r>
            <a:rPr lang="zh-CN">
              <a:latin typeface="微软雅黑" panose="020B0503020204020204" pitchFamily="34" charset="-122"/>
              <a:ea typeface="微软雅黑" panose="020B0503020204020204" pitchFamily="34" charset="-122"/>
            </a:rPr>
            <a:t>错误磁盘自动检测</a:t>
          </a:r>
        </a:p>
      </dgm:t>
    </dgm:pt>
    <dgm:pt modelId="{F6064594-B01F-4344-A615-6D93A591A4EF}" type="parTrans" cxnId="{F7366BFE-8D51-4856-BB7C-569DFC1EF2F9}">
      <dgm:prSet/>
      <dgm:spPr/>
      <dgm:t>
        <a:bodyPr/>
        <a:lstStyle/>
        <a:p>
          <a:endParaRPr lang="zh-CN" altLang="en-US"/>
        </a:p>
      </dgm:t>
    </dgm:pt>
    <dgm:pt modelId="{9CEFDAF3-F8CC-446E-8BDC-53C9E94E1066}" type="sibTrans" cxnId="{F7366BFE-8D51-4856-BB7C-569DFC1EF2F9}">
      <dgm:prSet/>
      <dgm:spPr/>
      <dgm:t>
        <a:bodyPr/>
        <a:lstStyle/>
        <a:p>
          <a:endParaRPr lang="zh-CN" altLang="en-US"/>
        </a:p>
      </dgm:t>
    </dgm:pt>
    <dgm:pt modelId="{EE52E923-1C91-4D14-8B35-BB66F5DD2AA9}">
      <dgm:prSet/>
      <dgm:spPr/>
      <dgm:t>
        <a:bodyPr/>
        <a:lstStyle/>
        <a:p>
          <a:pPr rtl="0"/>
          <a:r>
            <a:rPr lang="zh-CN">
              <a:latin typeface="微软雅黑" panose="020B0503020204020204" pitchFamily="34" charset="-122"/>
              <a:ea typeface="微软雅黑" panose="020B0503020204020204" pitchFamily="34" charset="-122"/>
            </a:rPr>
            <a:t>端口</a:t>
          </a:r>
        </a:p>
      </dgm:t>
    </dgm:pt>
    <dgm:pt modelId="{2F71790E-1525-40FE-AD07-7A5B8726279E}" type="parTrans" cxnId="{F5A59145-E5AC-430F-9AED-2F16F8CB1613}">
      <dgm:prSet/>
      <dgm:spPr/>
      <dgm:t>
        <a:bodyPr/>
        <a:lstStyle/>
        <a:p>
          <a:endParaRPr lang="zh-CN" altLang="en-US"/>
        </a:p>
      </dgm:t>
    </dgm:pt>
    <dgm:pt modelId="{6C1D9A47-8ED2-48EE-B048-D0E981044671}" type="sibTrans" cxnId="{F5A59145-E5AC-430F-9AED-2F16F8CB1613}">
      <dgm:prSet/>
      <dgm:spPr/>
      <dgm:t>
        <a:bodyPr/>
        <a:lstStyle/>
        <a:p>
          <a:endParaRPr lang="zh-CN" altLang="en-US"/>
        </a:p>
      </dgm:t>
    </dgm:pt>
    <dgm:pt modelId="{9766267F-F50E-49BA-AEA4-00E9B7FA4FC0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IDE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7811B5-B52B-416D-BE96-0BF9D193AD12}" type="parTrans" cxnId="{8140BE65-76F0-40FB-9F4B-B39FC0392716}">
      <dgm:prSet/>
      <dgm:spPr/>
      <dgm:t>
        <a:bodyPr/>
        <a:lstStyle/>
        <a:p>
          <a:endParaRPr lang="zh-CN" altLang="en-US"/>
        </a:p>
      </dgm:t>
    </dgm:pt>
    <dgm:pt modelId="{887BBC11-B209-4B7E-AC96-C5F9DD21C11C}" type="sibTrans" cxnId="{8140BE65-76F0-40FB-9F4B-B39FC0392716}">
      <dgm:prSet/>
      <dgm:spPr/>
      <dgm:t>
        <a:bodyPr/>
        <a:lstStyle/>
        <a:p>
          <a:endParaRPr lang="zh-CN" altLang="en-US"/>
        </a:p>
      </dgm:t>
    </dgm:pt>
    <dgm:pt modelId="{66798857-A6C4-4888-9325-D9E9A0BDE31E}">
      <dgm:prSet/>
      <dgm:spPr/>
      <dgm:t>
        <a:bodyPr/>
        <a:lstStyle/>
        <a:p>
          <a:pPr rtl="0"/>
          <a:r>
            <a:rPr lang="en-US">
              <a:latin typeface="微软雅黑" panose="020B0503020204020204" pitchFamily="34" charset="-122"/>
              <a:ea typeface="微软雅黑" panose="020B0503020204020204" pitchFamily="34" charset="-122"/>
            </a:rPr>
            <a:t>SCSI</a:t>
          </a:r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9D64519-DA9D-4FAA-B7D2-90B88725D6EF}" type="parTrans" cxnId="{3EFA16BC-B89A-4DF1-931C-1598E93FF4DB}">
      <dgm:prSet/>
      <dgm:spPr/>
      <dgm:t>
        <a:bodyPr/>
        <a:lstStyle/>
        <a:p>
          <a:endParaRPr lang="zh-CN" altLang="en-US"/>
        </a:p>
      </dgm:t>
    </dgm:pt>
    <dgm:pt modelId="{544C26A0-53F5-41CE-A812-8FAEA77E5ECF}" type="sibTrans" cxnId="{3EFA16BC-B89A-4DF1-931C-1598E93FF4DB}">
      <dgm:prSet/>
      <dgm:spPr/>
      <dgm:t>
        <a:bodyPr/>
        <a:lstStyle/>
        <a:p>
          <a:endParaRPr lang="zh-CN" altLang="en-US"/>
        </a:p>
      </dgm:t>
    </dgm:pt>
    <dgm:pt modelId="{2CDA2AB6-78AA-433E-88D3-0973EAB347A1}">
      <dgm:prSet/>
      <dgm:spPr/>
      <dgm:t>
        <a:bodyPr/>
        <a:lstStyle/>
        <a:p>
          <a:pPr rtl="0"/>
          <a:r>
            <a:rPr lang="en-US">
              <a:latin typeface="微软雅黑" panose="020B0503020204020204" pitchFamily="34" charset="-122"/>
              <a:ea typeface="微软雅黑" panose="020B0503020204020204" pitchFamily="34" charset="-122"/>
            </a:rPr>
            <a:t>SATA</a:t>
          </a:r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B2775BC-FEA2-4F80-AC9D-78E721AE1799}" type="parTrans" cxnId="{CE74B7C2-8A18-46A7-BCC8-3AB4A6785B30}">
      <dgm:prSet/>
      <dgm:spPr/>
      <dgm:t>
        <a:bodyPr/>
        <a:lstStyle/>
        <a:p>
          <a:endParaRPr lang="zh-CN" altLang="en-US"/>
        </a:p>
      </dgm:t>
    </dgm:pt>
    <dgm:pt modelId="{79A0FA04-AB25-415D-95AA-E59853DC8357}" type="sibTrans" cxnId="{CE74B7C2-8A18-46A7-BCC8-3AB4A6785B30}">
      <dgm:prSet/>
      <dgm:spPr/>
      <dgm:t>
        <a:bodyPr/>
        <a:lstStyle/>
        <a:p>
          <a:endParaRPr lang="zh-CN" altLang="en-US"/>
        </a:p>
      </dgm:t>
    </dgm:pt>
    <dgm:pt modelId="{00F97D86-0750-4ECE-B47E-BD589A60526F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SAS(93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94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系列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HBA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F5A6B3-765F-4732-A5B2-F1FCD134E184}" type="parTrans" cxnId="{34A7F8EF-2546-4D16-93A7-66E587ED0A31}">
      <dgm:prSet/>
      <dgm:spPr/>
      <dgm:t>
        <a:bodyPr/>
        <a:lstStyle/>
        <a:p>
          <a:endParaRPr lang="zh-CN" altLang="en-US"/>
        </a:p>
      </dgm:t>
    </dgm:pt>
    <dgm:pt modelId="{A1481C1C-76E1-4819-A07D-802FE9785085}" type="sibTrans" cxnId="{34A7F8EF-2546-4D16-93A7-66E587ED0A31}">
      <dgm:prSet/>
      <dgm:spPr/>
      <dgm:t>
        <a:bodyPr/>
        <a:lstStyle/>
        <a:p>
          <a:endParaRPr lang="zh-CN" altLang="en-US"/>
        </a:p>
      </dgm:t>
    </dgm:pt>
    <dgm:pt modelId="{67AAD978-DCFC-422F-89A0-F761BB266865}">
      <dgm:prSet/>
      <dgm:spPr/>
      <dgm:t>
        <a:bodyPr/>
        <a:lstStyle/>
        <a:p>
          <a:pPr rtl="0"/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缓存</a:t>
          </a:r>
        </a:p>
      </dgm:t>
    </dgm:pt>
    <dgm:pt modelId="{05F2B626-7DC1-4C99-ACF1-AA17C268F85E}" type="parTrans" cxnId="{11FC736F-C826-4736-A4A8-99D974F1156E}">
      <dgm:prSet/>
      <dgm:spPr/>
      <dgm:t>
        <a:bodyPr/>
        <a:lstStyle/>
        <a:p>
          <a:endParaRPr lang="zh-CN" altLang="en-US"/>
        </a:p>
      </dgm:t>
    </dgm:pt>
    <dgm:pt modelId="{01C3659E-592B-4E8B-91DA-60F533B2E27A}" type="sibTrans" cxnId="{11FC736F-C826-4736-A4A8-99D974F1156E}">
      <dgm:prSet/>
      <dgm:spPr/>
      <dgm:t>
        <a:bodyPr/>
        <a:lstStyle/>
        <a:p>
          <a:endParaRPr lang="zh-CN" altLang="en-US"/>
        </a:p>
      </dgm:t>
    </dgm:pt>
    <dgm:pt modelId="{BDAF3976-593D-4937-ADF0-931D14A5D91D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卡与外部总线进行数据交换的场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所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F8D49B-AD3B-4870-9F46-74603F212C00}" type="parTrans" cxnId="{29A099A7-7484-4CDD-A913-3DD3CD1FF493}">
      <dgm:prSet/>
      <dgm:spPr/>
      <dgm:t>
        <a:bodyPr/>
        <a:lstStyle/>
        <a:p>
          <a:endParaRPr lang="zh-CN" altLang="en-US"/>
        </a:p>
      </dgm:t>
    </dgm:pt>
    <dgm:pt modelId="{60CA5619-3867-484F-AA8B-EB8396B73362}" type="sibTrans" cxnId="{29A099A7-7484-4CDD-A913-3DD3CD1FF493}">
      <dgm:prSet/>
      <dgm:spPr/>
      <dgm:t>
        <a:bodyPr/>
        <a:lstStyle/>
        <a:p>
          <a:endParaRPr lang="zh-CN" altLang="en-US"/>
        </a:p>
      </dgm:t>
    </dgm:pt>
    <dgm:pt modelId="{A62EC186-E57F-4BF3-A91B-52421492019B}">
      <dgm:prSet/>
      <dgm:spPr/>
      <dgm:t>
        <a:bodyPr/>
        <a:lstStyle/>
        <a:p>
          <a:pPr rtl="0"/>
          <a:r>
            <a:rPr lang="zh-CN">
              <a:latin typeface="微软雅黑" panose="020B0503020204020204" pitchFamily="34" charset="-122"/>
              <a:ea typeface="微软雅黑" panose="020B0503020204020204" pitchFamily="34" charset="-122"/>
            </a:rPr>
            <a:t>电池</a:t>
          </a:r>
          <a:r>
            <a:rPr lang="en-US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>
              <a:latin typeface="微软雅黑" panose="020B0503020204020204" pitchFamily="34" charset="-122"/>
              <a:ea typeface="微软雅黑" panose="020B0503020204020204" pitchFamily="34" charset="-122"/>
            </a:rPr>
            <a:t>电容</a:t>
          </a:r>
        </a:p>
      </dgm:t>
    </dgm:pt>
    <dgm:pt modelId="{81209CD7-65A5-4B7C-88B3-818B38A95238}" type="parTrans" cxnId="{7590FC9C-D945-4F08-8AC2-CA12C9A5C9A8}">
      <dgm:prSet/>
      <dgm:spPr/>
      <dgm:t>
        <a:bodyPr/>
        <a:lstStyle/>
        <a:p>
          <a:endParaRPr lang="zh-CN" altLang="en-US"/>
        </a:p>
      </dgm:t>
    </dgm:pt>
    <dgm:pt modelId="{C1B418AD-030D-490E-86B7-CD891125214E}" type="sibTrans" cxnId="{7590FC9C-D945-4F08-8AC2-CA12C9A5C9A8}">
      <dgm:prSet/>
      <dgm:spPr/>
      <dgm:t>
        <a:bodyPr/>
        <a:lstStyle/>
        <a:p>
          <a:endParaRPr lang="zh-CN" altLang="en-US"/>
        </a:p>
      </dgm:t>
    </dgm:pt>
    <dgm:pt modelId="{950BB1C2-4AA6-4BBD-A18B-8A742638E53C}">
      <dgm:prSet/>
      <dgm:spPr/>
      <dgm:t>
        <a:bodyPr/>
        <a:lstStyle/>
        <a:p>
          <a:pPr rtl="0"/>
          <a:r>
            <a:rPr 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提供缓存数据的意外断电保护</a:t>
          </a:r>
        </a:p>
      </dgm:t>
    </dgm:pt>
    <dgm:pt modelId="{D8137D20-0679-4567-8AFC-8D3C1FA70543}" type="parTrans" cxnId="{822961A4-37C9-497B-8A4F-6F6629582231}">
      <dgm:prSet/>
      <dgm:spPr/>
      <dgm:t>
        <a:bodyPr/>
        <a:lstStyle/>
        <a:p>
          <a:endParaRPr lang="zh-CN" altLang="en-US"/>
        </a:p>
      </dgm:t>
    </dgm:pt>
    <dgm:pt modelId="{65EEFA13-E012-49B4-8164-F27D6D46D051}" type="sibTrans" cxnId="{822961A4-37C9-497B-8A4F-6F6629582231}">
      <dgm:prSet/>
      <dgm:spPr/>
      <dgm:t>
        <a:bodyPr/>
        <a:lstStyle/>
        <a:p>
          <a:endParaRPr lang="zh-CN" altLang="en-US"/>
        </a:p>
      </dgm:t>
    </dgm:pt>
    <dgm:pt modelId="{FA4255F9-4EEB-4BAD-804C-F48C66AD3DF9}">
      <dgm:prSet/>
      <dgm:spPr/>
      <dgm:t>
        <a:bodyPr/>
        <a:lstStyle/>
        <a:p>
          <a:pPr rtl="0"/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PCIe(95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系列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HBA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932F87-8877-4169-8935-5E6B7CA0DC6A}" type="parTrans" cxnId="{75556C75-C4AC-4E47-93E2-D2F7BC1F07C3}">
      <dgm:prSet/>
      <dgm:spPr/>
      <dgm:t>
        <a:bodyPr/>
        <a:lstStyle/>
        <a:p>
          <a:endParaRPr lang="zh-CN" altLang="en-US"/>
        </a:p>
      </dgm:t>
    </dgm:pt>
    <dgm:pt modelId="{84E1D2A4-2E7E-48BF-B7EF-B2EACF99ED32}" type="sibTrans" cxnId="{75556C75-C4AC-4E47-93E2-D2F7BC1F07C3}">
      <dgm:prSet/>
      <dgm:spPr/>
      <dgm:t>
        <a:bodyPr/>
        <a:lstStyle/>
        <a:p>
          <a:endParaRPr lang="zh-CN" altLang="en-US"/>
        </a:p>
      </dgm:t>
    </dgm:pt>
    <dgm:pt modelId="{11AB5144-01DD-49C1-B9BA-10B9692FFFED}" type="pres">
      <dgm:prSet presAssocID="{52B7E3BF-A2A6-4721-9EA2-65221749ED60}" presName="linear" presStyleCnt="0">
        <dgm:presLayoutVars>
          <dgm:animLvl val="lvl"/>
          <dgm:resizeHandles val="exact"/>
        </dgm:presLayoutVars>
      </dgm:prSet>
      <dgm:spPr/>
    </dgm:pt>
    <dgm:pt modelId="{11668BBD-E737-4AC5-A209-B293F33AC8FC}" type="pres">
      <dgm:prSet presAssocID="{329C2129-328D-4663-851A-C82E5D42D4F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FAD6CB1-4CAD-4D15-88D1-EED2197436BA}" type="pres">
      <dgm:prSet presAssocID="{329C2129-328D-4663-851A-C82E5D42D4F2}" presName="childText" presStyleLbl="revTx" presStyleIdx="0" presStyleCnt="4">
        <dgm:presLayoutVars>
          <dgm:bulletEnabled val="1"/>
        </dgm:presLayoutVars>
      </dgm:prSet>
      <dgm:spPr/>
    </dgm:pt>
    <dgm:pt modelId="{5E157320-1924-4A98-9677-05DBE6AF0D89}" type="pres">
      <dgm:prSet presAssocID="{EE52E923-1C91-4D14-8B35-BB66F5DD2AA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5644589-5BEE-45B3-913A-4369D25D6BF9}" type="pres">
      <dgm:prSet presAssocID="{EE52E923-1C91-4D14-8B35-BB66F5DD2AA9}" presName="childText" presStyleLbl="revTx" presStyleIdx="1" presStyleCnt="4">
        <dgm:presLayoutVars>
          <dgm:bulletEnabled val="1"/>
        </dgm:presLayoutVars>
      </dgm:prSet>
      <dgm:spPr/>
    </dgm:pt>
    <dgm:pt modelId="{CEA31378-4690-4B92-8C0A-82127845A717}" type="pres">
      <dgm:prSet presAssocID="{67AAD978-DCFC-422F-89A0-F761BB2668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FA4E23B-30F5-4465-A961-8194193BCC7F}" type="pres">
      <dgm:prSet presAssocID="{67AAD978-DCFC-422F-89A0-F761BB266865}" presName="childText" presStyleLbl="revTx" presStyleIdx="2" presStyleCnt="4">
        <dgm:presLayoutVars>
          <dgm:bulletEnabled val="1"/>
        </dgm:presLayoutVars>
      </dgm:prSet>
      <dgm:spPr/>
    </dgm:pt>
    <dgm:pt modelId="{46D5B694-4CAC-4728-959A-8A6F3847E78C}" type="pres">
      <dgm:prSet presAssocID="{A62EC186-E57F-4BF3-A91B-52421492019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90AA07-253E-4C2D-89DA-74893D7B6BD1}" type="pres">
      <dgm:prSet presAssocID="{A62EC186-E57F-4BF3-A91B-52421492019B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311FE408-7948-4129-BE26-DCCD09F04A90}" type="presOf" srcId="{B00F9589-F0CE-4199-9044-0A2F9E72DA90}" destId="{EFAD6CB1-4CAD-4D15-88D1-EED2197436BA}" srcOrd="0" destOrd="2" presId="urn:microsoft.com/office/officeart/2005/8/layout/vList2"/>
    <dgm:cxn modelId="{5C6B7116-CDD7-4FC8-B002-7D4F3A90AE8A}" type="presOf" srcId="{00F97D86-0750-4ECE-B47E-BD589A60526F}" destId="{E5644589-5BEE-45B3-913A-4369D25D6BF9}" srcOrd="0" destOrd="3" presId="urn:microsoft.com/office/officeart/2005/8/layout/vList2"/>
    <dgm:cxn modelId="{8A513122-1C91-41FC-8855-A92FAB746E87}" type="presOf" srcId="{2CDA2AB6-78AA-433E-88D3-0973EAB347A1}" destId="{E5644589-5BEE-45B3-913A-4369D25D6BF9}" srcOrd="0" destOrd="2" presId="urn:microsoft.com/office/officeart/2005/8/layout/vList2"/>
    <dgm:cxn modelId="{7E5DF922-1A63-48C5-B483-7953DFC98382}" type="presOf" srcId="{7764507B-E111-4306-A6B8-59A3EDBA7EBC}" destId="{EFAD6CB1-4CAD-4D15-88D1-EED2197436BA}" srcOrd="0" destOrd="0" presId="urn:microsoft.com/office/officeart/2005/8/layout/vList2"/>
    <dgm:cxn modelId="{3BB2BD2D-DF43-48D7-8E85-C15F78A0A3BE}" type="presOf" srcId="{A62EC186-E57F-4BF3-A91B-52421492019B}" destId="{46D5B694-4CAC-4728-959A-8A6F3847E78C}" srcOrd="0" destOrd="0" presId="urn:microsoft.com/office/officeart/2005/8/layout/vList2"/>
    <dgm:cxn modelId="{F5A59145-E5AC-430F-9AED-2F16F8CB1613}" srcId="{52B7E3BF-A2A6-4721-9EA2-65221749ED60}" destId="{EE52E923-1C91-4D14-8B35-BB66F5DD2AA9}" srcOrd="1" destOrd="0" parTransId="{2F71790E-1525-40FE-AD07-7A5B8726279E}" sibTransId="{6C1D9A47-8ED2-48EE-B048-D0E981044671}"/>
    <dgm:cxn modelId="{8140BE65-76F0-40FB-9F4B-B39FC0392716}" srcId="{EE52E923-1C91-4D14-8B35-BB66F5DD2AA9}" destId="{9766267F-F50E-49BA-AEA4-00E9B7FA4FC0}" srcOrd="0" destOrd="0" parTransId="{8C7811B5-B52B-416D-BE96-0BF9D193AD12}" sibTransId="{887BBC11-B209-4B7E-AC96-C5F9DD21C11C}"/>
    <dgm:cxn modelId="{2F4E2F66-459B-49B6-916F-7CB426206AC0}" type="presOf" srcId="{FA4255F9-4EEB-4BAD-804C-F48C66AD3DF9}" destId="{E5644589-5BEE-45B3-913A-4369D25D6BF9}" srcOrd="0" destOrd="4" presId="urn:microsoft.com/office/officeart/2005/8/layout/vList2"/>
    <dgm:cxn modelId="{11FC736F-C826-4736-A4A8-99D974F1156E}" srcId="{52B7E3BF-A2A6-4721-9EA2-65221749ED60}" destId="{67AAD978-DCFC-422F-89A0-F761BB266865}" srcOrd="2" destOrd="0" parTransId="{05F2B626-7DC1-4C99-ACF1-AA17C268F85E}" sibTransId="{01C3659E-592B-4E8B-91DA-60F533B2E27A}"/>
    <dgm:cxn modelId="{0C9E7F70-2747-4960-AAAA-B7B4093E517E}" srcId="{329C2129-328D-4663-851A-C82E5D42D4F2}" destId="{0C1E36EE-1FC5-414D-9882-816400A70F5A}" srcOrd="1" destOrd="0" parTransId="{40FFBE37-EFC8-4C3F-BA6D-3CBC47213185}" sibTransId="{CF9606D4-D3D4-434F-B78F-4888648FAFAB}"/>
    <dgm:cxn modelId="{75556C75-C4AC-4E47-93E2-D2F7BC1F07C3}" srcId="{EE52E923-1C91-4D14-8B35-BB66F5DD2AA9}" destId="{FA4255F9-4EEB-4BAD-804C-F48C66AD3DF9}" srcOrd="4" destOrd="0" parTransId="{50932F87-8877-4169-8935-5E6B7CA0DC6A}" sibTransId="{84E1D2A4-2E7E-48BF-B7EF-B2EACF99ED32}"/>
    <dgm:cxn modelId="{DBA3F279-44EA-4761-AF6A-DB47EECDA076}" type="presOf" srcId="{EE52E923-1C91-4D14-8B35-BB66F5DD2AA9}" destId="{5E157320-1924-4A98-9677-05DBE6AF0D89}" srcOrd="0" destOrd="0" presId="urn:microsoft.com/office/officeart/2005/8/layout/vList2"/>
    <dgm:cxn modelId="{49995B91-A8A6-4836-8069-BED44D0767B9}" type="presOf" srcId="{9766267F-F50E-49BA-AEA4-00E9B7FA4FC0}" destId="{E5644589-5BEE-45B3-913A-4369D25D6BF9}" srcOrd="0" destOrd="0" presId="urn:microsoft.com/office/officeart/2005/8/layout/vList2"/>
    <dgm:cxn modelId="{4555CE92-B27B-49D4-828E-A6E6A2595D77}" type="presOf" srcId="{67AAD978-DCFC-422F-89A0-F761BB266865}" destId="{CEA31378-4690-4B92-8C0A-82127845A717}" srcOrd="0" destOrd="0" presId="urn:microsoft.com/office/officeart/2005/8/layout/vList2"/>
    <dgm:cxn modelId="{254F4F9A-436D-4FB9-A1B3-32D7985A6C6F}" type="presOf" srcId="{52B7E3BF-A2A6-4721-9EA2-65221749ED60}" destId="{11AB5144-01DD-49C1-B9BA-10B9692FFFED}" srcOrd="0" destOrd="0" presId="urn:microsoft.com/office/officeart/2005/8/layout/vList2"/>
    <dgm:cxn modelId="{7590FC9C-D945-4F08-8AC2-CA12C9A5C9A8}" srcId="{52B7E3BF-A2A6-4721-9EA2-65221749ED60}" destId="{A62EC186-E57F-4BF3-A91B-52421492019B}" srcOrd="3" destOrd="0" parTransId="{81209CD7-65A5-4B7C-88B3-818B38A95238}" sibTransId="{C1B418AD-030D-490E-86B7-CD891125214E}"/>
    <dgm:cxn modelId="{2444D59F-421E-40BE-8C9B-75B15CB165DC}" type="presOf" srcId="{329C2129-328D-4663-851A-C82E5D42D4F2}" destId="{11668BBD-E737-4AC5-A209-B293F33AC8FC}" srcOrd="0" destOrd="0" presId="urn:microsoft.com/office/officeart/2005/8/layout/vList2"/>
    <dgm:cxn modelId="{822961A4-37C9-497B-8A4F-6F6629582231}" srcId="{A62EC186-E57F-4BF3-A91B-52421492019B}" destId="{950BB1C2-4AA6-4BBD-A18B-8A742638E53C}" srcOrd="0" destOrd="0" parTransId="{D8137D20-0679-4567-8AFC-8D3C1FA70543}" sibTransId="{65EEFA13-E012-49B4-8164-F27D6D46D051}"/>
    <dgm:cxn modelId="{29A099A7-7484-4CDD-A913-3DD3CD1FF493}" srcId="{67AAD978-DCFC-422F-89A0-F761BB266865}" destId="{BDAF3976-593D-4937-ADF0-931D14A5D91D}" srcOrd="0" destOrd="0" parTransId="{73F8D49B-AD3B-4870-9F46-74603F212C00}" sibTransId="{60CA5619-3867-484F-AA8B-EB8396B73362}"/>
    <dgm:cxn modelId="{D343FAA7-8816-47F6-A852-AE4EE1E45C9D}" type="presOf" srcId="{66798857-A6C4-4888-9325-D9E9A0BDE31E}" destId="{E5644589-5BEE-45B3-913A-4369D25D6BF9}" srcOrd="0" destOrd="1" presId="urn:microsoft.com/office/officeart/2005/8/layout/vList2"/>
    <dgm:cxn modelId="{3EFA16BC-B89A-4DF1-931C-1598E93FF4DB}" srcId="{EE52E923-1C91-4D14-8B35-BB66F5DD2AA9}" destId="{66798857-A6C4-4888-9325-D9E9A0BDE31E}" srcOrd="1" destOrd="0" parTransId="{29D64519-DA9D-4FAA-B7D2-90B88725D6EF}" sibTransId="{544C26A0-53F5-41CE-A812-8FAEA77E5ECF}"/>
    <dgm:cxn modelId="{CE74B7C2-8A18-46A7-BCC8-3AB4A6785B30}" srcId="{EE52E923-1C91-4D14-8B35-BB66F5DD2AA9}" destId="{2CDA2AB6-78AA-433E-88D3-0973EAB347A1}" srcOrd="2" destOrd="0" parTransId="{AB2775BC-FEA2-4F80-AC9D-78E721AE1799}" sibTransId="{79A0FA04-AB25-415D-95AA-E59853DC8357}"/>
    <dgm:cxn modelId="{95F4FEDC-55D0-434A-B6DD-7D54D2B2BD33}" type="presOf" srcId="{950BB1C2-4AA6-4BBD-A18B-8A742638E53C}" destId="{A390AA07-253E-4C2D-89DA-74893D7B6BD1}" srcOrd="0" destOrd="0" presId="urn:microsoft.com/office/officeart/2005/8/layout/vList2"/>
    <dgm:cxn modelId="{34A7F8EF-2546-4D16-93A7-66E587ED0A31}" srcId="{EE52E923-1C91-4D14-8B35-BB66F5DD2AA9}" destId="{00F97D86-0750-4ECE-B47E-BD589A60526F}" srcOrd="3" destOrd="0" parTransId="{CAF5A6B3-765F-4732-A5B2-F1FCD134E184}" sibTransId="{A1481C1C-76E1-4819-A07D-802FE9785085}"/>
    <dgm:cxn modelId="{5E38DAF4-A901-49D5-9B4E-DC26319E77AE}" srcId="{52B7E3BF-A2A6-4721-9EA2-65221749ED60}" destId="{329C2129-328D-4663-851A-C82E5D42D4F2}" srcOrd="0" destOrd="0" parTransId="{E7BD989B-A370-46E4-8EA3-B20A2572C968}" sibTransId="{CB648AAF-E742-4155-A6DB-05A4300D47ED}"/>
    <dgm:cxn modelId="{499424F9-94EE-4CD5-BA36-D6CC7BCEE725}" type="presOf" srcId="{0C1E36EE-1FC5-414D-9882-816400A70F5A}" destId="{EFAD6CB1-4CAD-4D15-88D1-EED2197436BA}" srcOrd="0" destOrd="1" presId="urn:microsoft.com/office/officeart/2005/8/layout/vList2"/>
    <dgm:cxn modelId="{74F149FB-D7A3-43A5-8EAD-B3A42F1C6409}" srcId="{329C2129-328D-4663-851A-C82E5D42D4F2}" destId="{7764507B-E111-4306-A6B8-59A3EDBA7EBC}" srcOrd="0" destOrd="0" parTransId="{A83F2852-BC86-4865-9D49-0D5B4191E969}" sibTransId="{ECF72C13-554C-4A05-9D21-C48649C7F23D}"/>
    <dgm:cxn modelId="{04EE78FD-FDA9-47FF-9A09-426E80A6EF89}" type="presOf" srcId="{BDAF3976-593D-4937-ADF0-931D14A5D91D}" destId="{9FA4E23B-30F5-4465-A961-8194193BCC7F}" srcOrd="0" destOrd="0" presId="urn:microsoft.com/office/officeart/2005/8/layout/vList2"/>
    <dgm:cxn modelId="{F7366BFE-8D51-4856-BB7C-569DFC1EF2F9}" srcId="{329C2129-328D-4663-851A-C82E5D42D4F2}" destId="{B00F9589-F0CE-4199-9044-0A2F9E72DA90}" srcOrd="2" destOrd="0" parTransId="{F6064594-B01F-4344-A615-6D93A591A4EF}" sibTransId="{9CEFDAF3-F8CC-446E-8BDC-53C9E94E1066}"/>
    <dgm:cxn modelId="{87B583C0-6D98-463A-B9E6-14408A55449D}" type="presParOf" srcId="{11AB5144-01DD-49C1-B9BA-10B9692FFFED}" destId="{11668BBD-E737-4AC5-A209-B293F33AC8FC}" srcOrd="0" destOrd="0" presId="urn:microsoft.com/office/officeart/2005/8/layout/vList2"/>
    <dgm:cxn modelId="{AB42AF05-C090-4BA5-BC5A-D741C16CF17E}" type="presParOf" srcId="{11AB5144-01DD-49C1-B9BA-10B9692FFFED}" destId="{EFAD6CB1-4CAD-4D15-88D1-EED2197436BA}" srcOrd="1" destOrd="0" presId="urn:microsoft.com/office/officeart/2005/8/layout/vList2"/>
    <dgm:cxn modelId="{08405FD3-2DB1-4E71-BFB2-7E5EAD805492}" type="presParOf" srcId="{11AB5144-01DD-49C1-B9BA-10B9692FFFED}" destId="{5E157320-1924-4A98-9677-05DBE6AF0D89}" srcOrd="2" destOrd="0" presId="urn:microsoft.com/office/officeart/2005/8/layout/vList2"/>
    <dgm:cxn modelId="{492E4978-091F-40EF-B581-34BCD58B4BF8}" type="presParOf" srcId="{11AB5144-01DD-49C1-B9BA-10B9692FFFED}" destId="{E5644589-5BEE-45B3-913A-4369D25D6BF9}" srcOrd="3" destOrd="0" presId="urn:microsoft.com/office/officeart/2005/8/layout/vList2"/>
    <dgm:cxn modelId="{EAD63E11-5847-4AF8-8774-99A688190084}" type="presParOf" srcId="{11AB5144-01DD-49C1-B9BA-10B9692FFFED}" destId="{CEA31378-4690-4B92-8C0A-82127845A717}" srcOrd="4" destOrd="0" presId="urn:microsoft.com/office/officeart/2005/8/layout/vList2"/>
    <dgm:cxn modelId="{F2BC7F32-AC2D-4848-BAB7-335C329A9EAC}" type="presParOf" srcId="{11AB5144-01DD-49C1-B9BA-10B9692FFFED}" destId="{9FA4E23B-30F5-4465-A961-8194193BCC7F}" srcOrd="5" destOrd="0" presId="urn:microsoft.com/office/officeart/2005/8/layout/vList2"/>
    <dgm:cxn modelId="{0207E6EB-FF57-4DE4-BFE0-195118DC21A9}" type="presParOf" srcId="{11AB5144-01DD-49C1-B9BA-10B9692FFFED}" destId="{46D5B694-4CAC-4728-959A-8A6F3847E78C}" srcOrd="6" destOrd="0" presId="urn:microsoft.com/office/officeart/2005/8/layout/vList2"/>
    <dgm:cxn modelId="{A549C0E0-44C8-4994-BCB3-DBDC6B257FDE}" type="presParOf" srcId="{11AB5144-01DD-49C1-B9BA-10B9692FFFED}" destId="{A390AA07-253E-4C2D-89DA-74893D7B6BD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CD1D59-D478-4567-AB25-05B87309ADF1}" type="doc">
      <dgm:prSet loTypeId="urn:microsoft.com/office/officeart/2005/8/layout/hProcess9#1" loCatId="process" qsTypeId="urn:microsoft.com/office/officeart/2005/8/quickstyle/simple5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8ADEC52A-F712-4462-9015-F03717BEA936}">
      <dgm:prSet phldrT="[文本]" custT="1"/>
      <dgm:spPr>
        <a:xfrm>
          <a:off x="508476" y="421034"/>
          <a:ext cx="1337138" cy="618629"/>
        </a:xfrm>
        <a:prstGeom prst="round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  <a:buNone/>
          </a:pP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3Gb/s</a:t>
          </a:r>
        </a:p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  <a:buNone/>
          </a:pP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SAS1.0</a:t>
          </a:r>
          <a:endParaRPr lang="zh-CN" altLang="en-US" sz="16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56A8291-8158-430F-A065-311F9B0EF736}" type="parTrans" cxnId="{8FE6108C-0CD6-417C-BED6-97EF7E0BB88D}">
      <dgm:prSet/>
      <dgm:spPr/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</a:pPr>
          <a:endParaRPr lang="zh-CN" altLang="en-US"/>
        </a:p>
      </dgm:t>
    </dgm:pt>
    <dgm:pt modelId="{7E993ADA-5AA0-4F19-BB65-8A488D6FD10C}" type="sibTrans" cxnId="{8FE6108C-0CD6-417C-BED6-97EF7E0BB88D}">
      <dgm:prSet/>
      <dgm:spPr/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</a:pPr>
          <a:endParaRPr lang="zh-CN" altLang="en-US"/>
        </a:p>
      </dgm:t>
    </dgm:pt>
    <dgm:pt modelId="{69B5BE8E-3239-499A-9003-E27233040734}">
      <dgm:prSet phldrT="[文本]" custT="1"/>
      <dgm:spPr>
        <a:xfrm>
          <a:off x="2220056" y="421034"/>
          <a:ext cx="1337138" cy="618629"/>
        </a:xfrm>
        <a:prstGeom prst="roundRect">
          <a:avLst/>
        </a:prstGeom>
        <a:solidFill>
          <a:srgbClr val="A5A5A5">
            <a:hueOff val="903533"/>
            <a:satOff val="33333"/>
            <a:lumOff val="-4902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  <a:buNone/>
          </a:pP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6Gb/s</a:t>
          </a:r>
        </a:p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  <a:buNone/>
          </a:pP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SAS2.0</a:t>
          </a:r>
          <a:endParaRPr lang="zh-CN" altLang="en-US" sz="16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4F1B39-43A8-47EA-B3BA-93CC5F1BD42D}" type="parTrans" cxnId="{5A5B756A-27E4-4C53-A9D1-95895B4E69AA}">
      <dgm:prSet/>
      <dgm:spPr/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</a:pPr>
          <a:endParaRPr lang="zh-CN" altLang="en-US"/>
        </a:p>
      </dgm:t>
    </dgm:pt>
    <dgm:pt modelId="{7C7D6CB1-A32A-4429-AAAA-F9DF25EEE52F}" type="sibTrans" cxnId="{5A5B756A-27E4-4C53-A9D1-95895B4E69AA}">
      <dgm:prSet/>
      <dgm:spPr/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</a:pPr>
          <a:endParaRPr lang="zh-CN" altLang="en-US"/>
        </a:p>
      </dgm:t>
    </dgm:pt>
    <dgm:pt modelId="{06898A3E-2C40-426C-B49E-0374FFD7EF90}">
      <dgm:prSet phldrT="[文本]" custT="1"/>
      <dgm:spPr>
        <a:xfrm>
          <a:off x="3931636" y="421034"/>
          <a:ext cx="1337138" cy="618629"/>
        </a:xfrm>
        <a:prstGeom prst="roundRect">
          <a:avLst/>
        </a:prstGeom>
        <a:solidFill>
          <a:srgbClr val="A5A5A5">
            <a:hueOff val="1807066"/>
            <a:satOff val="66667"/>
            <a:lumOff val="-9804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  <a:buNone/>
          </a:pP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12Gb/s</a:t>
          </a:r>
        </a:p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  <a:buNone/>
          </a:pP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SAS3.0</a:t>
          </a:r>
          <a:endParaRPr lang="zh-CN" altLang="en-US" sz="16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E279712-0BA2-41C9-8CD4-1B1ECA7A1E27}" type="parTrans" cxnId="{A5137E48-9B73-4388-8026-B51C4073F83E}">
      <dgm:prSet/>
      <dgm:spPr/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</a:pPr>
          <a:endParaRPr lang="zh-CN" altLang="en-US"/>
        </a:p>
      </dgm:t>
    </dgm:pt>
    <dgm:pt modelId="{D5DA748B-3C46-4ADB-B0B9-36BF8E2A2967}" type="sibTrans" cxnId="{A5137E48-9B73-4388-8026-B51C4073F83E}">
      <dgm:prSet/>
      <dgm:spPr/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</a:pPr>
          <a:endParaRPr lang="zh-CN" altLang="en-US"/>
        </a:p>
      </dgm:t>
    </dgm:pt>
    <dgm:pt modelId="{7A3B664D-B2F7-4377-917F-43B4C6A333FC}">
      <dgm:prSet custT="1"/>
      <dgm:spPr>
        <a:xfrm>
          <a:off x="5643216" y="438186"/>
          <a:ext cx="1337138" cy="584326"/>
        </a:xfrm>
        <a:prstGeom prst="roundRect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  <a:buNone/>
          </a:pP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24Gb/s</a:t>
          </a:r>
        </a:p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  <a:buNone/>
          </a:pPr>
          <a:r>
            <a:rPr lang="en-US" altLang="zh-CN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SAS4.0</a:t>
          </a:r>
          <a:endParaRPr lang="zh-CN" altLang="en-US" sz="16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4F7069D-A979-436B-AC42-AD181A92375E}" type="parTrans" cxnId="{63841B76-80D3-4928-83A8-1543B8139C7A}">
      <dgm:prSet/>
      <dgm:spPr/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</a:pPr>
          <a:endParaRPr lang="zh-CN" altLang="en-US"/>
        </a:p>
      </dgm:t>
    </dgm:pt>
    <dgm:pt modelId="{8552BD32-EDED-455F-BE7A-D13977D53016}" type="sibTrans" cxnId="{63841B76-80D3-4928-83A8-1543B8139C7A}">
      <dgm:prSet/>
      <dgm:spPr/>
      <dgm:t>
        <a:bodyPr/>
        <a:lstStyle/>
        <a:p>
          <a:pPr>
            <a:lnSpc>
              <a:spcPts val="1300"/>
            </a:lnSpc>
            <a:spcBef>
              <a:spcPts val="1200"/>
            </a:spcBef>
            <a:spcAft>
              <a:spcPts val="600"/>
            </a:spcAft>
          </a:pPr>
          <a:endParaRPr lang="zh-CN" altLang="en-US"/>
        </a:p>
      </dgm:t>
    </dgm:pt>
    <dgm:pt modelId="{2015C194-979E-497C-B4EE-6AC5C1177996}" type="pres">
      <dgm:prSet presAssocID="{4ECD1D59-D478-4567-AB25-05B87309ADF1}" presName="CompostProcess" presStyleCnt="0">
        <dgm:presLayoutVars>
          <dgm:dir/>
          <dgm:resizeHandles val="exact"/>
        </dgm:presLayoutVars>
      </dgm:prSet>
      <dgm:spPr/>
    </dgm:pt>
    <dgm:pt modelId="{8D65117B-8981-452C-9593-36F51DF283A5}" type="pres">
      <dgm:prSet presAssocID="{4ECD1D59-D478-4567-AB25-05B87309ADF1}" presName="arrow" presStyleLbl="bgShp" presStyleIdx="0" presStyleCnt="1" custScaleX="117647" custLinFactNeighborY="-4118"/>
      <dgm:spPr>
        <a:xfrm>
          <a:off x="1" y="0"/>
          <a:ext cx="7488828" cy="1460699"/>
        </a:xfrm>
        <a:prstGeom prst="rightArrow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gm:spPr>
    </dgm:pt>
    <dgm:pt modelId="{C8C27070-20E5-4F5A-80B6-E7ED6002C3B5}" type="pres">
      <dgm:prSet presAssocID="{4ECD1D59-D478-4567-AB25-05B87309ADF1}" presName="linearProcess" presStyleCnt="0"/>
      <dgm:spPr/>
    </dgm:pt>
    <dgm:pt modelId="{1CEC06AC-0CA1-495B-90B9-604048545368}" type="pres">
      <dgm:prSet presAssocID="{8ADEC52A-F712-4462-9015-F03717BEA936}" presName="textNode" presStyleLbl="node1" presStyleIdx="0" presStyleCnt="4" custScaleX="59517" custScaleY="105879">
        <dgm:presLayoutVars>
          <dgm:bulletEnabled val="1"/>
        </dgm:presLayoutVars>
      </dgm:prSet>
      <dgm:spPr/>
    </dgm:pt>
    <dgm:pt modelId="{94E94CEC-EE3F-456A-9B96-613A36B2C16F}" type="pres">
      <dgm:prSet presAssocID="{7E993ADA-5AA0-4F19-BB65-8A488D6FD10C}" presName="sibTrans" presStyleCnt="0"/>
      <dgm:spPr/>
    </dgm:pt>
    <dgm:pt modelId="{E20D5AFC-C2EB-4B59-81E5-C9138DF3DDB7}" type="pres">
      <dgm:prSet presAssocID="{69B5BE8E-3239-499A-9003-E27233040734}" presName="textNode" presStyleLbl="node1" presStyleIdx="1" presStyleCnt="4" custScaleX="59517" custScaleY="105879">
        <dgm:presLayoutVars>
          <dgm:bulletEnabled val="1"/>
        </dgm:presLayoutVars>
      </dgm:prSet>
      <dgm:spPr/>
    </dgm:pt>
    <dgm:pt modelId="{5E5B1D94-195F-4833-B8C6-84016EA673D1}" type="pres">
      <dgm:prSet presAssocID="{7C7D6CB1-A32A-4429-AAAA-F9DF25EEE52F}" presName="sibTrans" presStyleCnt="0"/>
      <dgm:spPr/>
    </dgm:pt>
    <dgm:pt modelId="{3E2EAA56-39BD-4448-B263-6E3F728D5A50}" type="pres">
      <dgm:prSet presAssocID="{06898A3E-2C40-426C-B49E-0374FFD7EF90}" presName="textNode" presStyleLbl="node1" presStyleIdx="2" presStyleCnt="4" custScaleX="59517" custScaleY="105879">
        <dgm:presLayoutVars>
          <dgm:bulletEnabled val="1"/>
        </dgm:presLayoutVars>
      </dgm:prSet>
      <dgm:spPr/>
    </dgm:pt>
    <dgm:pt modelId="{ADB1FA7F-DB3E-47C4-BD8D-50DFD1613930}" type="pres">
      <dgm:prSet presAssocID="{D5DA748B-3C46-4ADB-B0B9-36BF8E2A2967}" presName="sibTrans" presStyleCnt="0"/>
      <dgm:spPr/>
    </dgm:pt>
    <dgm:pt modelId="{DD7CF1AF-5F7E-4464-A7DF-9D06125CA41F}" type="pres">
      <dgm:prSet presAssocID="{7A3B664D-B2F7-4377-917F-43B4C6A333FC}" presName="textNode" presStyleLbl="node1" presStyleIdx="3" presStyleCnt="4" custScaleX="59517" custScaleY="100008">
        <dgm:presLayoutVars>
          <dgm:bulletEnabled val="1"/>
        </dgm:presLayoutVars>
      </dgm:prSet>
      <dgm:spPr/>
    </dgm:pt>
  </dgm:ptLst>
  <dgm:cxnLst>
    <dgm:cxn modelId="{38D87747-F6EF-4E5F-B953-1E8C92B3CEEC}" type="presOf" srcId="{4ECD1D59-D478-4567-AB25-05B87309ADF1}" destId="{2015C194-979E-497C-B4EE-6AC5C1177996}" srcOrd="0" destOrd="0" presId="urn:microsoft.com/office/officeart/2005/8/layout/hProcess9#1"/>
    <dgm:cxn modelId="{A5137E48-9B73-4388-8026-B51C4073F83E}" srcId="{4ECD1D59-D478-4567-AB25-05B87309ADF1}" destId="{06898A3E-2C40-426C-B49E-0374FFD7EF90}" srcOrd="2" destOrd="0" parTransId="{2E279712-0BA2-41C9-8CD4-1B1ECA7A1E27}" sibTransId="{D5DA748B-3C46-4ADB-B0B9-36BF8E2A2967}"/>
    <dgm:cxn modelId="{5A5B756A-27E4-4C53-A9D1-95895B4E69AA}" srcId="{4ECD1D59-D478-4567-AB25-05B87309ADF1}" destId="{69B5BE8E-3239-499A-9003-E27233040734}" srcOrd="1" destOrd="0" parTransId="{834F1B39-43A8-47EA-B3BA-93CC5F1BD42D}" sibTransId="{7C7D6CB1-A32A-4429-AAAA-F9DF25EEE52F}"/>
    <dgm:cxn modelId="{1791284E-EA13-4BF7-B344-7BB4064C196F}" type="presOf" srcId="{7A3B664D-B2F7-4377-917F-43B4C6A333FC}" destId="{DD7CF1AF-5F7E-4464-A7DF-9D06125CA41F}" srcOrd="0" destOrd="0" presId="urn:microsoft.com/office/officeart/2005/8/layout/hProcess9#1"/>
    <dgm:cxn modelId="{63841B76-80D3-4928-83A8-1543B8139C7A}" srcId="{4ECD1D59-D478-4567-AB25-05B87309ADF1}" destId="{7A3B664D-B2F7-4377-917F-43B4C6A333FC}" srcOrd="3" destOrd="0" parTransId="{64F7069D-A979-436B-AC42-AD181A92375E}" sibTransId="{8552BD32-EDED-455F-BE7A-D13977D53016}"/>
    <dgm:cxn modelId="{8FE6108C-0CD6-417C-BED6-97EF7E0BB88D}" srcId="{4ECD1D59-D478-4567-AB25-05B87309ADF1}" destId="{8ADEC52A-F712-4462-9015-F03717BEA936}" srcOrd="0" destOrd="0" parTransId="{156A8291-8158-430F-A065-311F9B0EF736}" sibTransId="{7E993ADA-5AA0-4F19-BB65-8A488D6FD10C}"/>
    <dgm:cxn modelId="{D5EE8EB7-FD84-4EDD-9A0D-ECE725ED42B5}" type="presOf" srcId="{69B5BE8E-3239-499A-9003-E27233040734}" destId="{E20D5AFC-C2EB-4B59-81E5-C9138DF3DDB7}" srcOrd="0" destOrd="0" presId="urn:microsoft.com/office/officeart/2005/8/layout/hProcess9#1"/>
    <dgm:cxn modelId="{B56538C9-DC9E-4EBC-B388-B515526073C8}" type="presOf" srcId="{8ADEC52A-F712-4462-9015-F03717BEA936}" destId="{1CEC06AC-0CA1-495B-90B9-604048545368}" srcOrd="0" destOrd="0" presId="urn:microsoft.com/office/officeart/2005/8/layout/hProcess9#1"/>
    <dgm:cxn modelId="{74EA7ED1-064E-4747-BE1B-35C07F761BC2}" type="presOf" srcId="{06898A3E-2C40-426C-B49E-0374FFD7EF90}" destId="{3E2EAA56-39BD-4448-B263-6E3F728D5A50}" srcOrd="0" destOrd="0" presId="urn:microsoft.com/office/officeart/2005/8/layout/hProcess9#1"/>
    <dgm:cxn modelId="{FB170A01-B71A-4BE0-A0E0-03BDC93B1E53}" type="presParOf" srcId="{2015C194-979E-497C-B4EE-6AC5C1177996}" destId="{8D65117B-8981-452C-9593-36F51DF283A5}" srcOrd="0" destOrd="0" presId="urn:microsoft.com/office/officeart/2005/8/layout/hProcess9#1"/>
    <dgm:cxn modelId="{9425C003-9441-42D8-8E98-AA1F508173E7}" type="presParOf" srcId="{2015C194-979E-497C-B4EE-6AC5C1177996}" destId="{C8C27070-20E5-4F5A-80B6-E7ED6002C3B5}" srcOrd="1" destOrd="0" presId="urn:microsoft.com/office/officeart/2005/8/layout/hProcess9#1"/>
    <dgm:cxn modelId="{B8E2CF9D-EA29-43B8-A7EF-2920777FB2FC}" type="presParOf" srcId="{C8C27070-20E5-4F5A-80B6-E7ED6002C3B5}" destId="{1CEC06AC-0CA1-495B-90B9-604048545368}" srcOrd="0" destOrd="0" presId="urn:microsoft.com/office/officeart/2005/8/layout/hProcess9#1"/>
    <dgm:cxn modelId="{2708CFF1-6695-4A02-B250-25282182BDBE}" type="presParOf" srcId="{C8C27070-20E5-4F5A-80B6-E7ED6002C3B5}" destId="{94E94CEC-EE3F-456A-9B96-613A36B2C16F}" srcOrd="1" destOrd="0" presId="urn:microsoft.com/office/officeart/2005/8/layout/hProcess9#1"/>
    <dgm:cxn modelId="{4152ABB0-329C-447E-A0E8-0D9A32907FF5}" type="presParOf" srcId="{C8C27070-20E5-4F5A-80B6-E7ED6002C3B5}" destId="{E20D5AFC-C2EB-4B59-81E5-C9138DF3DDB7}" srcOrd="2" destOrd="0" presId="urn:microsoft.com/office/officeart/2005/8/layout/hProcess9#1"/>
    <dgm:cxn modelId="{B2247F28-3E71-4812-AF27-F0FD29C64E26}" type="presParOf" srcId="{C8C27070-20E5-4F5A-80B6-E7ED6002C3B5}" destId="{5E5B1D94-195F-4833-B8C6-84016EA673D1}" srcOrd="3" destOrd="0" presId="urn:microsoft.com/office/officeart/2005/8/layout/hProcess9#1"/>
    <dgm:cxn modelId="{B467DD7A-5932-4EAA-ABFF-B8B9190B5D9B}" type="presParOf" srcId="{C8C27070-20E5-4F5A-80B6-E7ED6002C3B5}" destId="{3E2EAA56-39BD-4448-B263-6E3F728D5A50}" srcOrd="4" destOrd="0" presId="urn:microsoft.com/office/officeart/2005/8/layout/hProcess9#1"/>
    <dgm:cxn modelId="{72FC93B6-8552-48A0-8E20-2B8DAA68BE1C}" type="presParOf" srcId="{C8C27070-20E5-4F5A-80B6-E7ED6002C3B5}" destId="{ADB1FA7F-DB3E-47C4-BD8D-50DFD1613930}" srcOrd="5" destOrd="0" presId="urn:microsoft.com/office/officeart/2005/8/layout/hProcess9#1"/>
    <dgm:cxn modelId="{655E7398-3171-4BD0-A036-E4189619540D}" type="presParOf" srcId="{C8C27070-20E5-4F5A-80B6-E7ED6002C3B5}" destId="{DD7CF1AF-5F7E-4464-A7DF-9D06125CA41F}" srcOrd="6" destOrd="0" presId="urn:microsoft.com/office/officeart/2005/8/layout/hProcess9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72DD2F-3479-4C4F-A598-EE289C9976D4}" type="doc">
      <dgm:prSet loTypeId="urn:microsoft.com/office/officeart/2005/8/layout/vList5" loCatId="list" qsTypeId="urn:microsoft.com/office/officeart/2005/8/quickstyle/simple1#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486F1A2-449E-433B-BB8B-E20CBAB2EED1}">
      <dgm:prSet custT="1"/>
      <dgm:spPr>
        <a:xfrm>
          <a:off x="22323" y="1297"/>
          <a:ext cx="4851897" cy="623904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l" rtl="0">
            <a:buNone/>
          </a:pPr>
          <a:r>
            <a:rPr lang="zh-CN" alt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现主流的端口传输率为</a:t>
          </a:r>
          <a:r>
            <a:rPr lang="en-US" altLang="zh-CN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12</a:t>
          </a:r>
          <a:r>
            <a:rPr 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Gb/s</a:t>
          </a:r>
          <a:r>
            <a:rPr lang="zh-CN" alt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，使用</a:t>
          </a:r>
          <a:r>
            <a:rPr 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SAS3.0</a:t>
          </a:r>
          <a:r>
            <a:rPr lang="zh-CN" alt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协议</a:t>
          </a:r>
        </a:p>
      </dgm:t>
    </dgm:pt>
    <dgm:pt modelId="{F9DF7A48-02A6-4EB5-9B1E-4A6FB9C6A1A4}" type="parTrans" cxnId="{534D516E-5B83-4917-B071-D728D5861837}">
      <dgm:prSet/>
      <dgm:spPr/>
      <dgm:t>
        <a:bodyPr/>
        <a:lstStyle/>
        <a:p>
          <a:endParaRPr lang="zh-CN" altLang="en-US" sz="1400"/>
        </a:p>
      </dgm:t>
    </dgm:pt>
    <dgm:pt modelId="{D8C52D73-85DA-4361-B031-756C9364C3AA}" type="sibTrans" cxnId="{534D516E-5B83-4917-B071-D728D5861837}">
      <dgm:prSet/>
      <dgm:spPr/>
      <dgm:t>
        <a:bodyPr/>
        <a:lstStyle/>
        <a:p>
          <a:endParaRPr lang="zh-CN" altLang="en-US" sz="1400"/>
        </a:p>
      </dgm:t>
    </dgm:pt>
    <dgm:pt modelId="{0059937F-0CAE-414A-97C1-1CDE8B53702E}">
      <dgm:prSet custT="1"/>
      <dgm:spPr>
        <a:xfrm>
          <a:off x="22323" y="656396"/>
          <a:ext cx="4851897" cy="623904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l" rtl="0">
            <a:buNone/>
          </a:pPr>
          <a:r>
            <a:rPr 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T</a:t>
          </a:r>
          <a:r>
            <a:rPr lang="en-US" altLang="zh-CN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ri-Mode</a:t>
          </a:r>
          <a:r>
            <a:rPr lang="zh-CN" alt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产品芯片、标准卡产品已量产</a:t>
          </a:r>
        </a:p>
      </dgm:t>
    </dgm:pt>
    <dgm:pt modelId="{7FE2EB6A-4CEC-49C0-9078-C60039A77D84}" type="parTrans" cxnId="{A1C773A5-81DD-4214-8BFF-157A61FA9999}">
      <dgm:prSet/>
      <dgm:spPr/>
      <dgm:t>
        <a:bodyPr/>
        <a:lstStyle/>
        <a:p>
          <a:endParaRPr lang="zh-CN" altLang="en-US" sz="1400"/>
        </a:p>
      </dgm:t>
    </dgm:pt>
    <dgm:pt modelId="{BC58199A-A473-4EE7-87C9-E1B14F0E2FB6}" type="sibTrans" cxnId="{A1C773A5-81DD-4214-8BFF-157A61FA9999}">
      <dgm:prSet/>
      <dgm:spPr/>
      <dgm:t>
        <a:bodyPr/>
        <a:lstStyle/>
        <a:p>
          <a:endParaRPr lang="zh-CN" altLang="en-US" sz="1400"/>
        </a:p>
      </dgm:t>
    </dgm:pt>
    <dgm:pt modelId="{D193599C-B72A-4B7A-90E5-288A7E7FF76E}">
      <dgm:prSet custT="1"/>
      <dgm:spPr>
        <a:xfrm>
          <a:off x="22323" y="1311496"/>
          <a:ext cx="4851897" cy="623904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l" rtl="0">
            <a:buNone/>
          </a:pPr>
          <a:r>
            <a:rPr 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8</a:t>
          </a:r>
          <a:r>
            <a:rPr lang="zh-CN" alt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端口</a:t>
          </a:r>
          <a:r>
            <a:rPr 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12Gb</a:t>
          </a:r>
          <a:r>
            <a:rPr lang="zh-CN" alt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 </a:t>
          </a:r>
          <a:r>
            <a:rPr 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RAID</a:t>
          </a:r>
          <a:r>
            <a:rPr lang="zh-CN" alt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卡产品理论速率已超过</a:t>
          </a:r>
          <a:r>
            <a:rPr 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x8 PCI 3.0</a:t>
          </a:r>
          <a:r>
            <a:rPr lang="zh-CN" alt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的理论速率</a:t>
          </a:r>
        </a:p>
      </dgm:t>
    </dgm:pt>
    <dgm:pt modelId="{E10834BE-ACCC-441F-8B51-3237A9BA838E}" type="parTrans" cxnId="{61DED5A7-EA59-4E10-9892-1772739CEA00}">
      <dgm:prSet/>
      <dgm:spPr/>
      <dgm:t>
        <a:bodyPr/>
        <a:lstStyle/>
        <a:p>
          <a:endParaRPr lang="zh-CN" altLang="en-US" sz="1400"/>
        </a:p>
      </dgm:t>
    </dgm:pt>
    <dgm:pt modelId="{BCBD2E8D-4369-485A-9AF1-62643EDAC0F1}" type="sibTrans" cxnId="{61DED5A7-EA59-4E10-9892-1772739CEA00}">
      <dgm:prSet/>
      <dgm:spPr/>
      <dgm:t>
        <a:bodyPr/>
        <a:lstStyle/>
        <a:p>
          <a:endParaRPr lang="zh-CN" altLang="en-US" sz="1400"/>
        </a:p>
      </dgm:t>
    </dgm:pt>
    <dgm:pt modelId="{79FBFDB6-D13A-4309-9E86-8AD1D07E3BA8}">
      <dgm:prSet custT="1"/>
      <dgm:spPr>
        <a:xfrm>
          <a:off x="22323" y="1966595"/>
          <a:ext cx="4851897" cy="623904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l" rtl="0">
            <a:buNone/>
          </a:pPr>
          <a:r>
            <a:rPr 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SATA/SAS</a:t>
          </a:r>
          <a:r>
            <a:rPr lang="zh-CN" alt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向</a:t>
          </a:r>
          <a:r>
            <a:rPr 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SATA/SAS/</a:t>
          </a:r>
          <a:r>
            <a:rPr lang="en-US" altLang="zh-CN" sz="1400" dirty="0" err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NVMe</a:t>
          </a:r>
          <a:r>
            <a:rPr lang="zh-CN" altLang="en-US" sz="14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等多种设备支持的趋势发展</a:t>
          </a:r>
        </a:p>
      </dgm:t>
    </dgm:pt>
    <dgm:pt modelId="{DD7BD26D-B9A9-4808-88B4-2DD56A38AE0B}" type="parTrans" cxnId="{1CD72CE0-64A0-4E1B-B424-A3CD14330CE7}">
      <dgm:prSet/>
      <dgm:spPr/>
      <dgm:t>
        <a:bodyPr/>
        <a:lstStyle/>
        <a:p>
          <a:endParaRPr lang="zh-CN" altLang="en-US" sz="1400"/>
        </a:p>
      </dgm:t>
    </dgm:pt>
    <dgm:pt modelId="{8BD91F78-2E66-4360-BA2E-31AF45AB3C8E}" type="sibTrans" cxnId="{1CD72CE0-64A0-4E1B-B424-A3CD14330CE7}">
      <dgm:prSet/>
      <dgm:spPr/>
      <dgm:t>
        <a:bodyPr/>
        <a:lstStyle/>
        <a:p>
          <a:endParaRPr lang="zh-CN" altLang="en-US" sz="1400"/>
        </a:p>
      </dgm:t>
    </dgm:pt>
    <dgm:pt modelId="{A24321F9-8AD5-4AF4-8A1C-415660B071BF}" type="pres">
      <dgm:prSet presAssocID="{AC72DD2F-3479-4C4F-A598-EE289C9976D4}" presName="Name0" presStyleCnt="0">
        <dgm:presLayoutVars>
          <dgm:dir/>
          <dgm:animLvl val="lvl"/>
          <dgm:resizeHandles val="exact"/>
        </dgm:presLayoutVars>
      </dgm:prSet>
      <dgm:spPr/>
    </dgm:pt>
    <dgm:pt modelId="{7E3032A8-15BA-4CDA-BFF5-723666A8B616}" type="pres">
      <dgm:prSet presAssocID="{C486F1A2-449E-433B-BB8B-E20CBAB2EED1}" presName="linNode" presStyleCnt="0"/>
      <dgm:spPr/>
    </dgm:pt>
    <dgm:pt modelId="{7A497B29-35AA-4D1E-B607-3C33E359993D}" type="pres">
      <dgm:prSet presAssocID="{C486F1A2-449E-433B-BB8B-E20CBAB2EED1}" presName="parentText" presStyleLbl="node1" presStyleIdx="0" presStyleCnt="4" custScaleX="275245">
        <dgm:presLayoutVars>
          <dgm:chMax val="1"/>
          <dgm:bulletEnabled val="1"/>
        </dgm:presLayoutVars>
      </dgm:prSet>
      <dgm:spPr/>
    </dgm:pt>
    <dgm:pt modelId="{68833CCE-5596-4E0D-90B1-10372455EB45}" type="pres">
      <dgm:prSet presAssocID="{D8C52D73-85DA-4361-B031-756C9364C3AA}" presName="sp" presStyleCnt="0"/>
      <dgm:spPr/>
    </dgm:pt>
    <dgm:pt modelId="{9DBC9F31-D115-4722-8546-F6D4C8A50553}" type="pres">
      <dgm:prSet presAssocID="{0059937F-0CAE-414A-97C1-1CDE8B53702E}" presName="linNode" presStyleCnt="0"/>
      <dgm:spPr/>
    </dgm:pt>
    <dgm:pt modelId="{9E42B418-4821-4136-AB0F-B1B103C988B3}" type="pres">
      <dgm:prSet presAssocID="{0059937F-0CAE-414A-97C1-1CDE8B53702E}" presName="parentText" presStyleLbl="node1" presStyleIdx="1" presStyleCnt="4" custScaleX="275245">
        <dgm:presLayoutVars>
          <dgm:chMax val="1"/>
          <dgm:bulletEnabled val="1"/>
        </dgm:presLayoutVars>
      </dgm:prSet>
      <dgm:spPr/>
    </dgm:pt>
    <dgm:pt modelId="{4C5BDF2E-DE39-4E96-A8C7-60DBC8CE954F}" type="pres">
      <dgm:prSet presAssocID="{BC58199A-A473-4EE7-87C9-E1B14F0E2FB6}" presName="sp" presStyleCnt="0"/>
      <dgm:spPr/>
    </dgm:pt>
    <dgm:pt modelId="{D5F68916-A023-40EC-A442-EC20DC989930}" type="pres">
      <dgm:prSet presAssocID="{D193599C-B72A-4B7A-90E5-288A7E7FF76E}" presName="linNode" presStyleCnt="0"/>
      <dgm:spPr/>
    </dgm:pt>
    <dgm:pt modelId="{FC109E97-2312-470F-821E-C9798F3F2136}" type="pres">
      <dgm:prSet presAssocID="{D193599C-B72A-4B7A-90E5-288A7E7FF76E}" presName="parentText" presStyleLbl="node1" presStyleIdx="2" presStyleCnt="4" custScaleX="275245">
        <dgm:presLayoutVars>
          <dgm:chMax val="1"/>
          <dgm:bulletEnabled val="1"/>
        </dgm:presLayoutVars>
      </dgm:prSet>
      <dgm:spPr/>
    </dgm:pt>
    <dgm:pt modelId="{72DE862F-D343-4446-918E-2CBBC79C3F66}" type="pres">
      <dgm:prSet presAssocID="{BCBD2E8D-4369-485A-9AF1-62643EDAC0F1}" presName="sp" presStyleCnt="0"/>
      <dgm:spPr/>
    </dgm:pt>
    <dgm:pt modelId="{DD303A40-333D-4455-9ABD-08390330619C}" type="pres">
      <dgm:prSet presAssocID="{79FBFDB6-D13A-4309-9E86-8AD1D07E3BA8}" presName="linNode" presStyleCnt="0"/>
      <dgm:spPr/>
    </dgm:pt>
    <dgm:pt modelId="{E097B609-6E44-46BC-B46D-961B23125834}" type="pres">
      <dgm:prSet presAssocID="{79FBFDB6-D13A-4309-9E86-8AD1D07E3BA8}" presName="parentText" presStyleLbl="node1" presStyleIdx="3" presStyleCnt="4" custScaleX="275245">
        <dgm:presLayoutVars>
          <dgm:chMax val="1"/>
          <dgm:bulletEnabled val="1"/>
        </dgm:presLayoutVars>
      </dgm:prSet>
      <dgm:spPr/>
    </dgm:pt>
  </dgm:ptLst>
  <dgm:cxnLst>
    <dgm:cxn modelId="{A7B9FD37-9678-47F6-90EC-A8B3D2410816}" type="presOf" srcId="{D193599C-B72A-4B7A-90E5-288A7E7FF76E}" destId="{FC109E97-2312-470F-821E-C9798F3F2136}" srcOrd="0" destOrd="0" presId="urn:microsoft.com/office/officeart/2005/8/layout/vList5"/>
    <dgm:cxn modelId="{25680D5E-9D3F-4DAA-9EBC-CE48D483619D}" type="presOf" srcId="{AC72DD2F-3479-4C4F-A598-EE289C9976D4}" destId="{A24321F9-8AD5-4AF4-8A1C-415660B071BF}" srcOrd="0" destOrd="0" presId="urn:microsoft.com/office/officeart/2005/8/layout/vList5"/>
    <dgm:cxn modelId="{534D516E-5B83-4917-B071-D728D5861837}" srcId="{AC72DD2F-3479-4C4F-A598-EE289C9976D4}" destId="{C486F1A2-449E-433B-BB8B-E20CBAB2EED1}" srcOrd="0" destOrd="0" parTransId="{F9DF7A48-02A6-4EB5-9B1E-4A6FB9C6A1A4}" sibTransId="{D8C52D73-85DA-4361-B031-756C9364C3AA}"/>
    <dgm:cxn modelId="{237DA5A4-3E30-4E59-9E8B-35C394209CDD}" type="presOf" srcId="{79FBFDB6-D13A-4309-9E86-8AD1D07E3BA8}" destId="{E097B609-6E44-46BC-B46D-961B23125834}" srcOrd="0" destOrd="0" presId="urn:microsoft.com/office/officeart/2005/8/layout/vList5"/>
    <dgm:cxn modelId="{A1C773A5-81DD-4214-8BFF-157A61FA9999}" srcId="{AC72DD2F-3479-4C4F-A598-EE289C9976D4}" destId="{0059937F-0CAE-414A-97C1-1CDE8B53702E}" srcOrd="1" destOrd="0" parTransId="{7FE2EB6A-4CEC-49C0-9078-C60039A77D84}" sibTransId="{BC58199A-A473-4EE7-87C9-E1B14F0E2FB6}"/>
    <dgm:cxn modelId="{DCD52AA7-D3E6-4431-9DD5-D97E8DA2E288}" type="presOf" srcId="{C486F1A2-449E-433B-BB8B-E20CBAB2EED1}" destId="{7A497B29-35AA-4D1E-B607-3C33E359993D}" srcOrd="0" destOrd="0" presId="urn:microsoft.com/office/officeart/2005/8/layout/vList5"/>
    <dgm:cxn modelId="{61DED5A7-EA59-4E10-9892-1772739CEA00}" srcId="{AC72DD2F-3479-4C4F-A598-EE289C9976D4}" destId="{D193599C-B72A-4B7A-90E5-288A7E7FF76E}" srcOrd="2" destOrd="0" parTransId="{E10834BE-ACCC-441F-8B51-3237A9BA838E}" sibTransId="{BCBD2E8D-4369-485A-9AF1-62643EDAC0F1}"/>
    <dgm:cxn modelId="{1CD72CE0-64A0-4E1B-B424-A3CD14330CE7}" srcId="{AC72DD2F-3479-4C4F-A598-EE289C9976D4}" destId="{79FBFDB6-D13A-4309-9E86-8AD1D07E3BA8}" srcOrd="3" destOrd="0" parTransId="{DD7BD26D-B9A9-4808-88B4-2DD56A38AE0B}" sibTransId="{8BD91F78-2E66-4360-BA2E-31AF45AB3C8E}"/>
    <dgm:cxn modelId="{A4FBDBE1-1CB1-4933-84DC-C24C392C9AC7}" type="presOf" srcId="{0059937F-0CAE-414A-97C1-1CDE8B53702E}" destId="{9E42B418-4821-4136-AB0F-B1B103C988B3}" srcOrd="0" destOrd="0" presId="urn:microsoft.com/office/officeart/2005/8/layout/vList5"/>
    <dgm:cxn modelId="{72404726-EE1C-4ADC-B2FC-0738E7D96E77}" type="presParOf" srcId="{A24321F9-8AD5-4AF4-8A1C-415660B071BF}" destId="{7E3032A8-15BA-4CDA-BFF5-723666A8B616}" srcOrd="0" destOrd="0" presId="urn:microsoft.com/office/officeart/2005/8/layout/vList5"/>
    <dgm:cxn modelId="{13A7C368-2463-45DF-A249-7BCA2DB55A53}" type="presParOf" srcId="{7E3032A8-15BA-4CDA-BFF5-723666A8B616}" destId="{7A497B29-35AA-4D1E-B607-3C33E359993D}" srcOrd="0" destOrd="0" presId="urn:microsoft.com/office/officeart/2005/8/layout/vList5"/>
    <dgm:cxn modelId="{A401D2E4-8BA5-4BC8-B11E-4623623A9B64}" type="presParOf" srcId="{A24321F9-8AD5-4AF4-8A1C-415660B071BF}" destId="{68833CCE-5596-4E0D-90B1-10372455EB45}" srcOrd="1" destOrd="0" presId="urn:microsoft.com/office/officeart/2005/8/layout/vList5"/>
    <dgm:cxn modelId="{68EBE8AD-9066-4BFF-A518-8C5692C1F74F}" type="presParOf" srcId="{A24321F9-8AD5-4AF4-8A1C-415660B071BF}" destId="{9DBC9F31-D115-4722-8546-F6D4C8A50553}" srcOrd="2" destOrd="0" presId="urn:microsoft.com/office/officeart/2005/8/layout/vList5"/>
    <dgm:cxn modelId="{B152A277-66F9-4591-8586-0CC8C79EE9F0}" type="presParOf" srcId="{9DBC9F31-D115-4722-8546-F6D4C8A50553}" destId="{9E42B418-4821-4136-AB0F-B1B103C988B3}" srcOrd="0" destOrd="0" presId="urn:microsoft.com/office/officeart/2005/8/layout/vList5"/>
    <dgm:cxn modelId="{0B533400-5BC8-4786-BC74-FA6CE3A19B76}" type="presParOf" srcId="{A24321F9-8AD5-4AF4-8A1C-415660B071BF}" destId="{4C5BDF2E-DE39-4E96-A8C7-60DBC8CE954F}" srcOrd="3" destOrd="0" presId="urn:microsoft.com/office/officeart/2005/8/layout/vList5"/>
    <dgm:cxn modelId="{3BFDEDCD-9C19-4776-892C-2B5545740618}" type="presParOf" srcId="{A24321F9-8AD5-4AF4-8A1C-415660B071BF}" destId="{D5F68916-A023-40EC-A442-EC20DC989930}" srcOrd="4" destOrd="0" presId="urn:microsoft.com/office/officeart/2005/8/layout/vList5"/>
    <dgm:cxn modelId="{4E96571C-C381-4FDC-9E70-0988CE63A71C}" type="presParOf" srcId="{D5F68916-A023-40EC-A442-EC20DC989930}" destId="{FC109E97-2312-470F-821E-C9798F3F2136}" srcOrd="0" destOrd="0" presId="urn:microsoft.com/office/officeart/2005/8/layout/vList5"/>
    <dgm:cxn modelId="{EDCECB2B-8F19-4AAB-B2BB-A0DB822A8091}" type="presParOf" srcId="{A24321F9-8AD5-4AF4-8A1C-415660B071BF}" destId="{72DE862F-D343-4446-918E-2CBBC79C3F66}" srcOrd="5" destOrd="0" presId="urn:microsoft.com/office/officeart/2005/8/layout/vList5"/>
    <dgm:cxn modelId="{295D178F-7715-4237-92F5-1B860470E55F}" type="presParOf" srcId="{A24321F9-8AD5-4AF4-8A1C-415660B071BF}" destId="{DD303A40-333D-4455-9ABD-08390330619C}" srcOrd="6" destOrd="0" presId="urn:microsoft.com/office/officeart/2005/8/layout/vList5"/>
    <dgm:cxn modelId="{EDD05056-F912-4CC6-8960-41EDFC97F68B}" type="presParOf" srcId="{DD303A40-333D-4455-9ABD-08390330619C}" destId="{E097B609-6E44-46BC-B46D-961B2312583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07FFFC-C88A-4A5B-8A98-9300227C36B0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9FB31856-6BFD-465C-892C-F87601BA5F16}">
      <dgm:prSet phldrT="[文本]"/>
      <dgm:spPr/>
      <dgm:t>
        <a:bodyPr/>
        <a:lstStyle/>
        <a:p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MiniSAS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SFF8087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CEAF9E-ED8A-42A4-97F4-E7E0084F14EB}" type="parTrans" cxnId="{73A0BE42-86CF-4293-A1E3-26A46AD578CA}">
      <dgm:prSet/>
      <dgm:spPr/>
      <dgm:t>
        <a:bodyPr/>
        <a:lstStyle/>
        <a:p>
          <a:endParaRPr lang="zh-CN" altLang="en-US"/>
        </a:p>
      </dgm:t>
    </dgm:pt>
    <dgm:pt modelId="{26C20774-DAB8-464D-BC27-02660E7777A1}" type="sibTrans" cxnId="{73A0BE42-86CF-4293-A1E3-26A46AD578CA}">
      <dgm:prSet/>
      <dgm:spPr/>
      <dgm:t>
        <a:bodyPr/>
        <a:lstStyle/>
        <a:p>
          <a:endParaRPr lang="zh-CN" altLang="en-US"/>
        </a:p>
      </dgm:t>
    </dgm:pt>
    <dgm:pt modelId="{8B2F99EB-A012-4780-862E-B24ADAC356C0}">
      <dgm:prSet phldrT="[文本]"/>
      <dgm:spPr/>
      <dgm:t>
        <a:bodyPr/>
        <a:lstStyle/>
        <a:p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MiniSAS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 HD</a:t>
          </a:r>
        </a:p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SFF8643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7609C2-61F5-403B-BFFC-29C32AEF61F3}" type="parTrans" cxnId="{D7571F00-419D-46F3-BF6F-42B21CB165CD}">
      <dgm:prSet/>
      <dgm:spPr/>
      <dgm:t>
        <a:bodyPr/>
        <a:lstStyle/>
        <a:p>
          <a:endParaRPr lang="zh-CN" altLang="en-US"/>
        </a:p>
      </dgm:t>
    </dgm:pt>
    <dgm:pt modelId="{6833E600-DC4E-4886-AFE8-CE4B1E4A9D55}" type="sibTrans" cxnId="{D7571F00-419D-46F3-BF6F-42B21CB165CD}">
      <dgm:prSet/>
      <dgm:spPr/>
      <dgm:t>
        <a:bodyPr/>
        <a:lstStyle/>
        <a:p>
          <a:endParaRPr lang="zh-CN" altLang="en-US"/>
        </a:p>
      </dgm:t>
    </dgm:pt>
    <dgm:pt modelId="{2E25FD0D-E6F7-418D-8E29-C443A3B51970}">
      <dgm:prSet phldrT="[文本]"/>
      <dgm:spPr/>
      <dgm:t>
        <a:bodyPr/>
        <a:lstStyle/>
        <a:p>
          <a:r>
            <a:rPr lang="en-US" altLang="zh-CN" dirty="0" err="1">
              <a:latin typeface="微软雅黑" panose="020B0503020204020204" pitchFamily="34" charset="-122"/>
              <a:ea typeface="微软雅黑" panose="020B0503020204020204" pitchFamily="34" charset="-122"/>
            </a:rPr>
            <a:t>SlimSAS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SFF8654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03E626-040C-4FBD-91E0-196E7D56D5CE}" type="parTrans" cxnId="{33339FA6-71C2-49FF-9320-F19AAAFB04F4}">
      <dgm:prSet/>
      <dgm:spPr/>
      <dgm:t>
        <a:bodyPr/>
        <a:lstStyle/>
        <a:p>
          <a:endParaRPr lang="zh-CN" altLang="en-US"/>
        </a:p>
      </dgm:t>
    </dgm:pt>
    <dgm:pt modelId="{C08850B2-B414-4008-B7E0-42E00C510896}" type="sibTrans" cxnId="{33339FA6-71C2-49FF-9320-F19AAAFB04F4}">
      <dgm:prSet/>
      <dgm:spPr/>
      <dgm:t>
        <a:bodyPr/>
        <a:lstStyle/>
        <a:p>
          <a:endParaRPr lang="zh-CN" altLang="en-US"/>
        </a:p>
      </dgm:t>
    </dgm:pt>
    <dgm:pt modelId="{8886BAFC-0C91-4C20-8226-078DD9F3808F}" type="pres">
      <dgm:prSet presAssocID="{0E07FFFC-C88A-4A5B-8A98-9300227C36B0}" presName="CompostProcess" presStyleCnt="0">
        <dgm:presLayoutVars>
          <dgm:dir/>
          <dgm:resizeHandles val="exact"/>
        </dgm:presLayoutVars>
      </dgm:prSet>
      <dgm:spPr/>
    </dgm:pt>
    <dgm:pt modelId="{91C5660D-4CAD-4A67-AA3E-856DE717FAB5}" type="pres">
      <dgm:prSet presAssocID="{0E07FFFC-C88A-4A5B-8A98-9300227C36B0}" presName="arrow" presStyleLbl="bgShp" presStyleIdx="0" presStyleCnt="1" custScaleX="117647"/>
      <dgm:spPr/>
    </dgm:pt>
    <dgm:pt modelId="{49339E9D-189C-4626-BB42-79ED1BCE62C4}" type="pres">
      <dgm:prSet presAssocID="{0E07FFFC-C88A-4A5B-8A98-9300227C36B0}" presName="linearProcess" presStyleCnt="0"/>
      <dgm:spPr/>
    </dgm:pt>
    <dgm:pt modelId="{C24AA013-475E-4602-9542-A221E39FBA74}" type="pres">
      <dgm:prSet presAssocID="{9FB31856-6BFD-465C-892C-F87601BA5F16}" presName="textNode" presStyleLbl="node1" presStyleIdx="0" presStyleCnt="3" custScaleX="77670" custScaleY="84278">
        <dgm:presLayoutVars>
          <dgm:bulletEnabled val="1"/>
        </dgm:presLayoutVars>
      </dgm:prSet>
      <dgm:spPr/>
    </dgm:pt>
    <dgm:pt modelId="{6364D352-7D9E-4749-B25B-44CE8380332F}" type="pres">
      <dgm:prSet presAssocID="{26C20774-DAB8-464D-BC27-02660E7777A1}" presName="sibTrans" presStyleCnt="0"/>
      <dgm:spPr/>
    </dgm:pt>
    <dgm:pt modelId="{98D78113-FD7A-45D7-8F37-F13EB3D5B834}" type="pres">
      <dgm:prSet presAssocID="{8B2F99EB-A012-4780-862E-B24ADAC356C0}" presName="textNode" presStyleLbl="node1" presStyleIdx="1" presStyleCnt="3" custScaleX="70685" custScaleY="84278">
        <dgm:presLayoutVars>
          <dgm:bulletEnabled val="1"/>
        </dgm:presLayoutVars>
      </dgm:prSet>
      <dgm:spPr/>
    </dgm:pt>
    <dgm:pt modelId="{CE3C067A-3D3B-4D08-BD7A-CA82D959A1FC}" type="pres">
      <dgm:prSet presAssocID="{6833E600-DC4E-4886-AFE8-CE4B1E4A9D55}" presName="sibTrans" presStyleCnt="0"/>
      <dgm:spPr/>
    </dgm:pt>
    <dgm:pt modelId="{CD5040B4-FF02-46CF-BE6D-F144FA00CE08}" type="pres">
      <dgm:prSet presAssocID="{2E25FD0D-E6F7-418D-8E29-C443A3B51970}" presName="textNode" presStyleLbl="node1" presStyleIdx="2" presStyleCnt="3" custScaleX="70159" custScaleY="84278">
        <dgm:presLayoutVars>
          <dgm:bulletEnabled val="1"/>
        </dgm:presLayoutVars>
      </dgm:prSet>
      <dgm:spPr/>
    </dgm:pt>
  </dgm:ptLst>
  <dgm:cxnLst>
    <dgm:cxn modelId="{D7571F00-419D-46F3-BF6F-42B21CB165CD}" srcId="{0E07FFFC-C88A-4A5B-8A98-9300227C36B0}" destId="{8B2F99EB-A012-4780-862E-B24ADAC356C0}" srcOrd="1" destOrd="0" parTransId="{DE7609C2-61F5-403B-BFFC-29C32AEF61F3}" sibTransId="{6833E600-DC4E-4886-AFE8-CE4B1E4A9D55}"/>
    <dgm:cxn modelId="{A2ACFD07-B4C2-47B9-9F72-511B6818B2F4}" type="presOf" srcId="{2E25FD0D-E6F7-418D-8E29-C443A3B51970}" destId="{CD5040B4-FF02-46CF-BE6D-F144FA00CE08}" srcOrd="0" destOrd="0" presId="urn:microsoft.com/office/officeart/2005/8/layout/hProcess9"/>
    <dgm:cxn modelId="{73A0BE42-86CF-4293-A1E3-26A46AD578CA}" srcId="{0E07FFFC-C88A-4A5B-8A98-9300227C36B0}" destId="{9FB31856-6BFD-465C-892C-F87601BA5F16}" srcOrd="0" destOrd="0" parTransId="{5ACEAF9E-ED8A-42A4-97F4-E7E0084F14EB}" sibTransId="{26C20774-DAB8-464D-BC27-02660E7777A1}"/>
    <dgm:cxn modelId="{AD7F604C-C852-4ED4-9C63-B8DC618CEA52}" type="presOf" srcId="{8B2F99EB-A012-4780-862E-B24ADAC356C0}" destId="{98D78113-FD7A-45D7-8F37-F13EB3D5B834}" srcOrd="0" destOrd="0" presId="urn:microsoft.com/office/officeart/2005/8/layout/hProcess9"/>
    <dgm:cxn modelId="{82331859-E506-40CC-8914-CA2D7FF293FA}" type="presOf" srcId="{0E07FFFC-C88A-4A5B-8A98-9300227C36B0}" destId="{8886BAFC-0C91-4C20-8226-078DD9F3808F}" srcOrd="0" destOrd="0" presId="urn:microsoft.com/office/officeart/2005/8/layout/hProcess9"/>
    <dgm:cxn modelId="{33339FA6-71C2-49FF-9320-F19AAAFB04F4}" srcId="{0E07FFFC-C88A-4A5B-8A98-9300227C36B0}" destId="{2E25FD0D-E6F7-418D-8E29-C443A3B51970}" srcOrd="2" destOrd="0" parTransId="{1703E626-040C-4FBD-91E0-196E7D56D5CE}" sibTransId="{C08850B2-B414-4008-B7E0-42E00C510896}"/>
    <dgm:cxn modelId="{100FFBBF-B0AA-4AFD-84F2-B6CB7AE8044D}" type="presOf" srcId="{9FB31856-6BFD-465C-892C-F87601BA5F16}" destId="{C24AA013-475E-4602-9542-A221E39FBA74}" srcOrd="0" destOrd="0" presId="urn:microsoft.com/office/officeart/2005/8/layout/hProcess9"/>
    <dgm:cxn modelId="{A62719C5-C581-4692-A437-446807B9FF40}" type="presParOf" srcId="{8886BAFC-0C91-4C20-8226-078DD9F3808F}" destId="{91C5660D-4CAD-4A67-AA3E-856DE717FAB5}" srcOrd="0" destOrd="0" presId="urn:microsoft.com/office/officeart/2005/8/layout/hProcess9"/>
    <dgm:cxn modelId="{C619E61B-7591-488D-B6C3-89DC968A3C34}" type="presParOf" srcId="{8886BAFC-0C91-4C20-8226-078DD9F3808F}" destId="{49339E9D-189C-4626-BB42-79ED1BCE62C4}" srcOrd="1" destOrd="0" presId="urn:microsoft.com/office/officeart/2005/8/layout/hProcess9"/>
    <dgm:cxn modelId="{F5A869E2-A626-4331-A211-8AB7A2C32093}" type="presParOf" srcId="{49339E9D-189C-4626-BB42-79ED1BCE62C4}" destId="{C24AA013-475E-4602-9542-A221E39FBA74}" srcOrd="0" destOrd="0" presId="urn:microsoft.com/office/officeart/2005/8/layout/hProcess9"/>
    <dgm:cxn modelId="{0655AF70-919F-49A6-8E35-A123BA63CD4E}" type="presParOf" srcId="{49339E9D-189C-4626-BB42-79ED1BCE62C4}" destId="{6364D352-7D9E-4749-B25B-44CE8380332F}" srcOrd="1" destOrd="0" presId="urn:microsoft.com/office/officeart/2005/8/layout/hProcess9"/>
    <dgm:cxn modelId="{B8099AA8-98FA-4400-8E6B-8A07417852EE}" type="presParOf" srcId="{49339E9D-189C-4626-BB42-79ED1BCE62C4}" destId="{98D78113-FD7A-45D7-8F37-F13EB3D5B834}" srcOrd="2" destOrd="0" presId="urn:microsoft.com/office/officeart/2005/8/layout/hProcess9"/>
    <dgm:cxn modelId="{40769932-D5D3-4C6B-BA7D-D07DE248C5CF}" type="presParOf" srcId="{49339E9D-189C-4626-BB42-79ED1BCE62C4}" destId="{CE3C067A-3D3B-4D08-BD7A-CA82D959A1FC}" srcOrd="3" destOrd="0" presId="urn:microsoft.com/office/officeart/2005/8/layout/hProcess9"/>
    <dgm:cxn modelId="{8BC7CB3E-B29C-4F2B-A098-FD663FBFC2FB}" type="presParOf" srcId="{49339E9D-189C-4626-BB42-79ED1BCE62C4}" destId="{CD5040B4-FF02-46CF-BE6D-F144FA00CE0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E58409-06F8-4AF0-AEE3-4EEDEA42F06C}" type="doc">
      <dgm:prSet loTypeId="urn:microsoft.com/office/officeart/2011/layout/TabList#3" loCatId="list" qsTypeId="urn:microsoft.com/office/officeart/2005/8/quickstyle/simple1#2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D179AF5-258F-4BDE-B240-A34F7A61A53E}">
      <dgm:prSet phldrT="[文本]"/>
      <dgm:spPr>
        <a:xfrm>
          <a:off x="10" y="58268"/>
          <a:ext cx="1109745" cy="298449"/>
        </a:xfrm>
        <a:prstGeom prst="round2SameRect">
          <a:avLst>
            <a:gd name="adj1" fmla="val 16670"/>
            <a:gd name="adj2" fmla="val 0"/>
          </a:avLst>
        </a:prstGeom>
        <a:solidFill>
          <a:srgbClr val="ED7D31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电池</a:t>
          </a:r>
        </a:p>
      </dgm:t>
    </dgm:pt>
    <dgm:pt modelId="{0A67366C-DB1B-4ED4-AA7A-5FD69B0EC922}" type="parTrans" cxnId="{E8A081EE-FB87-4A58-94BE-852AB6690FD5}">
      <dgm:prSet/>
      <dgm:spPr/>
      <dgm:t>
        <a:bodyPr/>
        <a:lstStyle/>
        <a:p>
          <a:endParaRPr lang="zh-CN" altLang="en-US"/>
        </a:p>
      </dgm:t>
    </dgm:pt>
    <dgm:pt modelId="{2D9E207E-178C-4933-BBAA-1B6DAF1463E6}" type="sibTrans" cxnId="{E8A081EE-FB87-4A58-94BE-852AB6690FD5}">
      <dgm:prSet/>
      <dgm:spPr/>
      <dgm:t>
        <a:bodyPr/>
        <a:lstStyle/>
        <a:p>
          <a:endParaRPr lang="zh-CN" altLang="en-US"/>
        </a:p>
      </dgm:t>
    </dgm:pt>
    <dgm:pt modelId="{655CEC88-F64F-4292-B340-67BA0B2F1728}">
      <dgm:prSet phldrT="[文本]"/>
      <dgm:spPr>
        <a:xfrm>
          <a:off x="8" y="1521280"/>
          <a:ext cx="1109745" cy="289601"/>
        </a:xfrm>
        <a:prstGeom prst="round2SameRect">
          <a:avLst>
            <a:gd name="adj1" fmla="val 16670"/>
            <a:gd name="adj2" fmla="val 0"/>
          </a:avLst>
        </a:prstGeom>
        <a:solidFill>
          <a:srgbClr val="ED7D31">
            <a:hueOff val="-1455363"/>
            <a:satOff val="-83928"/>
            <a:lumOff val="8628"/>
            <a:alphaOff val="0"/>
          </a:srgbClr>
        </a:solidFill>
        <a:ln w="28575" cap="flat" cmpd="sng" algn="ctr">
          <a:solidFill>
            <a:srgbClr val="ED7D31">
              <a:hueOff val="-1455363"/>
              <a:satOff val="-83928"/>
              <a:lumOff val="8628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zh-CN" altLang="en-US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超级电容</a:t>
          </a:r>
        </a:p>
      </dgm:t>
    </dgm:pt>
    <dgm:pt modelId="{946FBB98-A649-4853-AE00-098E92FCFC05}" type="parTrans" cxnId="{EF62FCDB-74D8-4B3B-B8BC-EEFE473D1D5E}">
      <dgm:prSet/>
      <dgm:spPr/>
      <dgm:t>
        <a:bodyPr/>
        <a:lstStyle/>
        <a:p>
          <a:endParaRPr lang="zh-CN" altLang="en-US"/>
        </a:p>
      </dgm:t>
    </dgm:pt>
    <dgm:pt modelId="{F73BA809-8AB3-4556-A967-B946E2DAE23F}" type="sibTrans" cxnId="{EF62FCDB-74D8-4B3B-B8BC-EEFE473D1D5E}">
      <dgm:prSet/>
      <dgm:spPr/>
      <dgm:t>
        <a:bodyPr/>
        <a:lstStyle/>
        <a:p>
          <a:endParaRPr lang="zh-CN" altLang="en-US"/>
        </a:p>
      </dgm:t>
    </dgm:pt>
    <dgm:pt modelId="{A34B2B71-C6A6-439B-BF8D-76E9789AEAD4}">
      <dgm:prSet phldrT="[文本]" custT="1"/>
      <dgm:spPr>
        <a:xfrm>
          <a:off x="1169680" y="1337760"/>
          <a:ext cx="7276588" cy="46348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zh-CN" altLang="en-US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349A557-F20C-4873-8549-EEA18EFC4E6D}" type="parTrans" cxnId="{8B32D186-7D0F-4AA4-B009-14E303ED2EB1}">
      <dgm:prSet/>
      <dgm:spPr/>
      <dgm:t>
        <a:bodyPr/>
        <a:lstStyle/>
        <a:p>
          <a:endParaRPr lang="zh-CN" altLang="en-US"/>
        </a:p>
      </dgm:t>
    </dgm:pt>
    <dgm:pt modelId="{DE7AB919-691E-458B-B49C-78FB8296DD28}" type="sibTrans" cxnId="{8B32D186-7D0F-4AA4-B009-14E303ED2EB1}">
      <dgm:prSet/>
      <dgm:spPr/>
      <dgm:t>
        <a:bodyPr/>
        <a:lstStyle/>
        <a:p>
          <a:endParaRPr lang="zh-CN" altLang="en-US"/>
        </a:p>
      </dgm:t>
    </dgm:pt>
    <dgm:pt modelId="{56850CCA-048E-4F86-8224-51E5081F9206}">
      <dgm:prSet phldrT="[文本]" custT="1"/>
      <dgm:spPr>
        <a:xfrm>
          <a:off x="0" y="381732"/>
          <a:ext cx="8433444" cy="9271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优点：</a:t>
          </a:r>
        </a:p>
      </dgm:t>
    </dgm:pt>
    <dgm:pt modelId="{11FA4C53-1167-463C-94BD-087B938C0667}" type="parTrans" cxnId="{DF205287-6D24-4808-8CFB-7E41AE620A9E}">
      <dgm:prSet/>
      <dgm:spPr/>
      <dgm:t>
        <a:bodyPr/>
        <a:lstStyle/>
        <a:p>
          <a:endParaRPr lang="zh-CN" altLang="en-US"/>
        </a:p>
      </dgm:t>
    </dgm:pt>
    <dgm:pt modelId="{959F1824-E5E8-43DF-84A1-A8DAB17B30A0}" type="sibTrans" cxnId="{DF205287-6D24-4808-8CFB-7E41AE620A9E}">
      <dgm:prSet/>
      <dgm:spPr/>
      <dgm:t>
        <a:bodyPr/>
        <a:lstStyle/>
        <a:p>
          <a:endParaRPr lang="zh-CN" altLang="en-US"/>
        </a:p>
      </dgm:t>
    </dgm:pt>
    <dgm:pt modelId="{EE54AAE9-A389-401F-9DB3-7F729889FE8D}">
      <dgm:prSet phldrT="[文本]" custT="1"/>
      <dgm:spPr>
        <a:xfrm>
          <a:off x="0" y="381732"/>
          <a:ext cx="8433444" cy="9271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缺点：</a:t>
          </a:r>
        </a:p>
      </dgm:t>
    </dgm:pt>
    <dgm:pt modelId="{DBB57C6D-4830-4D0E-AD6F-B584337D0284}" type="parTrans" cxnId="{71DBA336-42C3-4621-A0CD-6DD7E7FEF8C1}">
      <dgm:prSet/>
      <dgm:spPr/>
      <dgm:t>
        <a:bodyPr/>
        <a:lstStyle/>
        <a:p>
          <a:endParaRPr lang="zh-CN" altLang="en-US"/>
        </a:p>
      </dgm:t>
    </dgm:pt>
    <dgm:pt modelId="{BD4D8A6B-6A69-4FDB-9D62-5E30B0594F60}" type="sibTrans" cxnId="{71DBA336-42C3-4621-A0CD-6DD7E7FEF8C1}">
      <dgm:prSet/>
      <dgm:spPr/>
      <dgm:t>
        <a:bodyPr/>
        <a:lstStyle/>
        <a:p>
          <a:endParaRPr lang="zh-CN" altLang="en-US"/>
        </a:p>
      </dgm:t>
    </dgm:pt>
    <dgm:pt modelId="{DAD0C395-38A2-4932-A8D1-937AF5F71931}">
      <dgm:prSet phldrT="[文本]" custT="1"/>
      <dgm:spPr>
        <a:xfrm>
          <a:off x="0" y="381732"/>
          <a:ext cx="8433444" cy="9271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保护时长短，一般为</a:t>
          </a:r>
          <a:r>
            <a:rPr lang="en-US" altLang="zh-CN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48-72</a:t>
          </a: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小时；</a:t>
          </a:r>
        </a:p>
      </dgm:t>
    </dgm:pt>
    <dgm:pt modelId="{A18CFF90-DB3E-483F-88A9-45CA07B241BD}" type="parTrans" cxnId="{3A440501-85FE-43A9-BF12-36577AA0F28C}">
      <dgm:prSet/>
      <dgm:spPr/>
      <dgm:t>
        <a:bodyPr/>
        <a:lstStyle/>
        <a:p>
          <a:endParaRPr lang="zh-CN" altLang="en-US"/>
        </a:p>
      </dgm:t>
    </dgm:pt>
    <dgm:pt modelId="{5CD5AB24-91D7-4B00-94F4-D6A7C97E4C7F}" type="sibTrans" cxnId="{3A440501-85FE-43A9-BF12-36577AA0F28C}">
      <dgm:prSet/>
      <dgm:spPr/>
      <dgm:t>
        <a:bodyPr/>
        <a:lstStyle/>
        <a:p>
          <a:endParaRPr lang="zh-CN" altLang="en-US"/>
        </a:p>
      </dgm:t>
    </dgm:pt>
    <dgm:pt modelId="{1641714C-F9AD-4823-B720-699FDCF84E58}">
      <dgm:prSet phldrT="[文本]" custT="1"/>
      <dgm:spPr>
        <a:xfrm>
          <a:off x="0" y="381732"/>
          <a:ext cx="8433444" cy="9271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使用寿命短，一般厂家建议每年更换一次；</a:t>
          </a:r>
        </a:p>
      </dgm:t>
    </dgm:pt>
    <dgm:pt modelId="{EF0357C5-2A01-453C-AA55-4A7321B4C5E7}" type="parTrans" cxnId="{127AF579-87E1-4B34-912F-4C0330B8B9AA}">
      <dgm:prSet/>
      <dgm:spPr/>
      <dgm:t>
        <a:bodyPr/>
        <a:lstStyle/>
        <a:p>
          <a:endParaRPr lang="zh-CN" altLang="en-US"/>
        </a:p>
      </dgm:t>
    </dgm:pt>
    <dgm:pt modelId="{3A723E93-8C05-4936-9FE9-9D77E4AD82C0}" type="sibTrans" cxnId="{127AF579-87E1-4B34-912F-4C0330B8B9AA}">
      <dgm:prSet/>
      <dgm:spPr/>
      <dgm:t>
        <a:bodyPr/>
        <a:lstStyle/>
        <a:p>
          <a:endParaRPr lang="zh-CN" altLang="en-US"/>
        </a:p>
      </dgm:t>
    </dgm:pt>
    <dgm:pt modelId="{82636878-E179-46CC-AFBA-C1100DF62673}">
      <dgm:prSet phldrT="[文本]" custT="1"/>
      <dgm:spPr>
        <a:xfrm>
          <a:off x="0" y="381732"/>
          <a:ext cx="8433444" cy="9271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非绿色环保</a:t>
          </a:r>
          <a:r>
            <a:rPr lang="zh-CN" altLang="en-US" sz="1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。</a:t>
          </a:r>
        </a:p>
      </dgm:t>
    </dgm:pt>
    <dgm:pt modelId="{64E2445C-2703-4ABB-8058-4BDCCE94394A}" type="parTrans" cxnId="{91C52139-3962-4BF8-A3F5-3010800C73BC}">
      <dgm:prSet/>
      <dgm:spPr/>
      <dgm:t>
        <a:bodyPr/>
        <a:lstStyle/>
        <a:p>
          <a:endParaRPr lang="zh-CN" altLang="en-US"/>
        </a:p>
      </dgm:t>
    </dgm:pt>
    <dgm:pt modelId="{F51B1A7D-4A21-4D16-B140-D82BA27AC2C4}" type="sibTrans" cxnId="{91C52139-3962-4BF8-A3F5-3010800C73BC}">
      <dgm:prSet/>
      <dgm:spPr/>
      <dgm:t>
        <a:bodyPr/>
        <a:lstStyle/>
        <a:p>
          <a:endParaRPr lang="zh-CN" altLang="en-US"/>
        </a:p>
      </dgm:t>
    </dgm:pt>
    <dgm:pt modelId="{B844B33E-C54A-4421-A924-FBE99AA13031}">
      <dgm:prSet phldrT="[文本]" custT="1"/>
      <dgm:spPr>
        <a:xfrm>
          <a:off x="0" y="381732"/>
          <a:ext cx="8433444" cy="9271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在早期实现了</a:t>
          </a:r>
          <a:r>
            <a:rPr lang="en-US" altLang="zh-CN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Cache</a:t>
          </a: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数据的保护；</a:t>
          </a:r>
        </a:p>
      </dgm:t>
    </dgm:pt>
    <dgm:pt modelId="{3B2A77D6-EBE2-4201-AE9A-4995C12E2336}" type="parTrans" cxnId="{5698589A-A1E6-4C2A-A0CD-72CF15EF643C}">
      <dgm:prSet/>
      <dgm:spPr/>
      <dgm:t>
        <a:bodyPr/>
        <a:lstStyle/>
        <a:p>
          <a:endParaRPr lang="zh-CN" altLang="en-US"/>
        </a:p>
      </dgm:t>
    </dgm:pt>
    <dgm:pt modelId="{ABCA8DAA-B247-4375-9F66-8B82B16ABD00}" type="sibTrans" cxnId="{5698589A-A1E6-4C2A-A0CD-72CF15EF643C}">
      <dgm:prSet/>
      <dgm:spPr/>
      <dgm:t>
        <a:bodyPr/>
        <a:lstStyle/>
        <a:p>
          <a:endParaRPr lang="zh-CN" altLang="en-US"/>
        </a:p>
      </dgm:t>
    </dgm:pt>
    <dgm:pt modelId="{7E5FF079-B9B7-4475-BFE2-F0F1650DC16A}">
      <dgm:prSet phldrT="[文本]" custT="1"/>
      <dgm:spPr>
        <a:xfrm>
          <a:off x="0" y="1795510"/>
          <a:ext cx="8433444" cy="150761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优点：</a:t>
          </a:r>
        </a:p>
      </dgm:t>
    </dgm:pt>
    <dgm:pt modelId="{F160A9F3-DDCD-46F7-BD21-6846FED68DE6}" type="parTrans" cxnId="{80905726-EFFD-4B56-9CB6-3BCFAA2D0B8D}">
      <dgm:prSet/>
      <dgm:spPr/>
      <dgm:t>
        <a:bodyPr/>
        <a:lstStyle/>
        <a:p>
          <a:endParaRPr lang="zh-CN" altLang="en-US"/>
        </a:p>
      </dgm:t>
    </dgm:pt>
    <dgm:pt modelId="{2C84B271-72A7-4FF8-AF52-5CC6D3F3C9E2}" type="sibTrans" cxnId="{80905726-EFFD-4B56-9CB6-3BCFAA2D0B8D}">
      <dgm:prSet/>
      <dgm:spPr/>
      <dgm:t>
        <a:bodyPr/>
        <a:lstStyle/>
        <a:p>
          <a:endParaRPr lang="zh-CN" altLang="en-US"/>
        </a:p>
      </dgm:t>
    </dgm:pt>
    <dgm:pt modelId="{7E874ACB-3499-4DF6-A276-7BC90291FE7F}">
      <dgm:prSet phldrT="[文本]" custT="1"/>
      <dgm:spPr>
        <a:xfrm>
          <a:off x="0" y="1795510"/>
          <a:ext cx="8433444" cy="150761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缓存数据保护时间长，保护时间等于</a:t>
          </a:r>
          <a:r>
            <a:rPr lang="en-US" altLang="zh-CN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NAND Flash</a:t>
          </a: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数据保存时间；</a:t>
          </a:r>
        </a:p>
      </dgm:t>
    </dgm:pt>
    <dgm:pt modelId="{D9629AB9-5D50-4102-A2EF-797CE99FF551}" type="parTrans" cxnId="{63997328-5976-4077-BCCC-E7FF3FC55F98}">
      <dgm:prSet/>
      <dgm:spPr/>
      <dgm:t>
        <a:bodyPr/>
        <a:lstStyle/>
        <a:p>
          <a:endParaRPr lang="zh-CN" altLang="en-US"/>
        </a:p>
      </dgm:t>
    </dgm:pt>
    <dgm:pt modelId="{B869D5AF-6FC9-4586-A3BE-8DB0CBF91903}" type="sibTrans" cxnId="{63997328-5976-4077-BCCC-E7FF3FC55F98}">
      <dgm:prSet/>
      <dgm:spPr/>
      <dgm:t>
        <a:bodyPr/>
        <a:lstStyle/>
        <a:p>
          <a:endParaRPr lang="zh-CN" altLang="en-US"/>
        </a:p>
      </dgm:t>
    </dgm:pt>
    <dgm:pt modelId="{F5148685-D8CA-4C73-B7DD-A76FE1A84E04}">
      <dgm:prSet phldrT="[文本]" custT="1"/>
      <dgm:spPr>
        <a:xfrm>
          <a:off x="0" y="1795510"/>
          <a:ext cx="8433444" cy="150761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充放电更快，可以在系统启动的过程中完成充放电；</a:t>
          </a:r>
        </a:p>
      </dgm:t>
    </dgm:pt>
    <dgm:pt modelId="{C4D51A0E-4B76-4B7B-ACE2-9E23FC9DAECB}" type="parTrans" cxnId="{29F83199-CE3B-448E-84DA-426DE06B740D}">
      <dgm:prSet/>
      <dgm:spPr/>
      <dgm:t>
        <a:bodyPr/>
        <a:lstStyle/>
        <a:p>
          <a:endParaRPr lang="zh-CN" altLang="en-US"/>
        </a:p>
      </dgm:t>
    </dgm:pt>
    <dgm:pt modelId="{7D0E3724-9E19-496C-B74A-B77F8AB23883}" type="sibTrans" cxnId="{29F83199-CE3B-448E-84DA-426DE06B740D}">
      <dgm:prSet/>
      <dgm:spPr/>
      <dgm:t>
        <a:bodyPr/>
        <a:lstStyle/>
        <a:p>
          <a:endParaRPr lang="zh-CN" altLang="en-US"/>
        </a:p>
      </dgm:t>
    </dgm:pt>
    <dgm:pt modelId="{12390043-19A4-45F7-AF8C-953371D15A36}">
      <dgm:prSet phldrT="[文本]" custT="1"/>
      <dgm:spPr>
        <a:xfrm>
          <a:off x="0" y="1795510"/>
          <a:ext cx="8433444" cy="150761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使用寿命长，基本可以满足常规服务器整个生命周期的正常使用，绿色环保；</a:t>
          </a:r>
        </a:p>
      </dgm:t>
    </dgm:pt>
    <dgm:pt modelId="{A0443985-EE63-49B8-98A7-80ECAA89CCD3}" type="parTrans" cxnId="{AF656C75-209C-47E0-916C-DFEC033F9767}">
      <dgm:prSet/>
      <dgm:spPr/>
      <dgm:t>
        <a:bodyPr/>
        <a:lstStyle/>
        <a:p>
          <a:endParaRPr lang="zh-CN" altLang="en-US"/>
        </a:p>
      </dgm:t>
    </dgm:pt>
    <dgm:pt modelId="{1B6D1658-9825-40E9-AD06-A56072BF76BB}" type="sibTrans" cxnId="{AF656C75-209C-47E0-916C-DFEC033F9767}">
      <dgm:prSet/>
      <dgm:spPr/>
      <dgm:t>
        <a:bodyPr/>
        <a:lstStyle/>
        <a:p>
          <a:endParaRPr lang="zh-CN" altLang="en-US"/>
        </a:p>
      </dgm:t>
    </dgm:pt>
    <dgm:pt modelId="{A8FF6DF9-9A28-403E-A7BF-D319E2F798CD}">
      <dgm:prSet phldrT="[文本]" custT="1"/>
      <dgm:spPr>
        <a:xfrm>
          <a:off x="0" y="1795510"/>
          <a:ext cx="8433444" cy="150761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缺点：</a:t>
          </a:r>
        </a:p>
      </dgm:t>
    </dgm:pt>
    <dgm:pt modelId="{18734F88-7A8E-46D8-8D3A-C842B0052014}" type="parTrans" cxnId="{F9CF22AB-A8B0-4E4F-9D65-1B223AFAB76E}">
      <dgm:prSet/>
      <dgm:spPr/>
      <dgm:t>
        <a:bodyPr/>
        <a:lstStyle/>
        <a:p>
          <a:endParaRPr lang="zh-CN" altLang="en-US"/>
        </a:p>
      </dgm:t>
    </dgm:pt>
    <dgm:pt modelId="{BC758193-CF10-4A96-A1AE-7F96746002FC}" type="sibTrans" cxnId="{F9CF22AB-A8B0-4E4F-9D65-1B223AFAB76E}">
      <dgm:prSet/>
      <dgm:spPr/>
      <dgm:t>
        <a:bodyPr/>
        <a:lstStyle/>
        <a:p>
          <a:endParaRPr lang="zh-CN" altLang="en-US"/>
        </a:p>
      </dgm:t>
    </dgm:pt>
    <dgm:pt modelId="{DCAC2921-775E-4578-8F6F-2307D584BAC7}">
      <dgm:prSet phldrT="[文本]" custT="1"/>
      <dgm:spPr>
        <a:xfrm>
          <a:off x="0" y="1795510"/>
          <a:ext cx="8433444" cy="150761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价格较高；</a:t>
          </a:r>
        </a:p>
      </dgm:t>
    </dgm:pt>
    <dgm:pt modelId="{27D8B5B0-B8D7-478D-9E30-B5F570C9F1F9}" type="parTrans" cxnId="{7D0AA441-C060-460A-B552-B440BE235F9C}">
      <dgm:prSet/>
      <dgm:spPr/>
      <dgm:t>
        <a:bodyPr/>
        <a:lstStyle/>
        <a:p>
          <a:endParaRPr lang="zh-CN" altLang="en-US"/>
        </a:p>
      </dgm:t>
    </dgm:pt>
    <dgm:pt modelId="{B26ED7D6-D5AC-4B45-A8D0-7768F6643E6E}" type="sibTrans" cxnId="{7D0AA441-C060-460A-B552-B440BE235F9C}">
      <dgm:prSet/>
      <dgm:spPr/>
      <dgm:t>
        <a:bodyPr/>
        <a:lstStyle/>
        <a:p>
          <a:endParaRPr lang="zh-CN" altLang="en-US"/>
        </a:p>
      </dgm:t>
    </dgm:pt>
    <dgm:pt modelId="{4E219FD4-0094-4D9B-B5E8-AC01F4584AFE}">
      <dgm:prSet phldrT="[文本]" custT="1"/>
      <dgm:spPr>
        <a:xfrm>
          <a:off x="0" y="1795510"/>
          <a:ext cx="8433444" cy="150761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1200"/>
            </a:lnSpc>
            <a:buChar char="•"/>
          </a:pPr>
          <a:r>
            <a:rPr lang="zh-CN" altLang="en-US" sz="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组件较多，安装较复杂。</a:t>
          </a:r>
        </a:p>
      </dgm:t>
    </dgm:pt>
    <dgm:pt modelId="{505EA692-F8A6-40DF-9C51-BCC4E541F489}" type="parTrans" cxnId="{00109D74-D8C1-46A0-A626-B6798D673A54}">
      <dgm:prSet/>
      <dgm:spPr/>
      <dgm:t>
        <a:bodyPr/>
        <a:lstStyle/>
        <a:p>
          <a:endParaRPr lang="zh-CN" altLang="en-US"/>
        </a:p>
      </dgm:t>
    </dgm:pt>
    <dgm:pt modelId="{CAE6D06B-3323-4B66-B1DC-6B1CF6942463}" type="sibTrans" cxnId="{00109D74-D8C1-46A0-A626-B6798D673A54}">
      <dgm:prSet/>
      <dgm:spPr/>
      <dgm:t>
        <a:bodyPr/>
        <a:lstStyle/>
        <a:p>
          <a:endParaRPr lang="zh-CN" altLang="en-US"/>
        </a:p>
      </dgm:t>
    </dgm:pt>
    <dgm:pt modelId="{FB916406-8E53-4403-A370-16D7C8FF3F0D}">
      <dgm:prSet phldrT="[文本]" custT="1"/>
      <dgm:spPr>
        <a:xfrm>
          <a:off x="1109863" y="116193"/>
          <a:ext cx="6213663" cy="25138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zh-CN" altLang="en-US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ABD1116-3A8F-44BA-B749-E17333AD2DDB}" type="sibTrans" cxnId="{980D7C8F-3074-40B4-AF3D-1068BCF7B5A6}">
      <dgm:prSet/>
      <dgm:spPr/>
      <dgm:t>
        <a:bodyPr/>
        <a:lstStyle/>
        <a:p>
          <a:endParaRPr lang="zh-CN" altLang="en-US"/>
        </a:p>
      </dgm:t>
    </dgm:pt>
    <dgm:pt modelId="{D10E3843-1C59-4445-844A-7CD54389008B}" type="parTrans" cxnId="{980D7C8F-3074-40B4-AF3D-1068BCF7B5A6}">
      <dgm:prSet/>
      <dgm:spPr/>
      <dgm:t>
        <a:bodyPr/>
        <a:lstStyle/>
        <a:p>
          <a:endParaRPr lang="zh-CN" altLang="en-US"/>
        </a:p>
      </dgm:t>
    </dgm:pt>
    <dgm:pt modelId="{98AF8D32-40B4-4888-BB13-92FFA76DB12C}" type="pres">
      <dgm:prSet presAssocID="{18E58409-06F8-4AF0-AEE3-4EEDEA42F06C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808DAC7F-B1C4-4907-B796-03159CD68010}" type="pres">
      <dgm:prSet presAssocID="{ED179AF5-258F-4BDE-B240-A34F7A61A53E}" presName="composite" presStyleCnt="0"/>
      <dgm:spPr/>
    </dgm:pt>
    <dgm:pt modelId="{1741B11E-BD58-4EB3-9131-FDB1EEBAF0B1}" type="pres">
      <dgm:prSet presAssocID="{ED179AF5-258F-4BDE-B240-A34F7A61A53E}" presName="FirstChild" presStyleLbl="revTx" presStyleIdx="0" presStyleCnt="4" custScaleX="99566" custScaleY="54237" custLinFactNeighborX="-17568" custLinFactNeighborY="19827">
        <dgm:presLayoutVars>
          <dgm:chMax val="0"/>
          <dgm:chPref val="0"/>
          <dgm:bulletEnabled val="1"/>
        </dgm:presLayoutVars>
      </dgm:prSet>
      <dgm:spPr/>
    </dgm:pt>
    <dgm:pt modelId="{255082F5-93AB-4EA8-9324-BD71F9732833}" type="pres">
      <dgm:prSet presAssocID="{ED179AF5-258F-4BDE-B240-A34F7A61A53E}" presName="Parent" presStyleLbl="alignNode1" presStyleIdx="0" presStyleCnt="2" custScaleX="82421" custScaleY="64392" custLinFactNeighborX="-24694" custLinFactNeighborY="12407">
        <dgm:presLayoutVars>
          <dgm:chMax val="3"/>
          <dgm:chPref val="3"/>
          <dgm:bulletEnabled val="1"/>
        </dgm:presLayoutVars>
      </dgm:prSet>
      <dgm:spPr/>
    </dgm:pt>
    <dgm:pt modelId="{C0A7A9CF-E7F4-469A-A856-8C0C298124B1}" type="pres">
      <dgm:prSet presAssocID="{ED179AF5-258F-4BDE-B240-A34F7A61A53E}" presName="Accent" presStyleLbl="parChTrans1D1" presStyleIdx="0" presStyleCnt="2"/>
      <dgm:spPr>
        <a:xfrm>
          <a:off x="0" y="381732"/>
          <a:ext cx="8433444" cy="0"/>
        </a:xfrm>
        <a:prstGeom prst="line">
          <a:avLst/>
        </a:prstGeom>
        <a:noFill/>
        <a:ln w="28575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D37E9B2-185E-469B-8D4D-185A8D68B7F5}" type="pres">
      <dgm:prSet presAssocID="{ED179AF5-258F-4BDE-B240-A34F7A61A53E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7A9B8DBE-B5A7-49A9-AF41-0ABE1DE16E97}" type="pres">
      <dgm:prSet presAssocID="{2D9E207E-178C-4933-BBAA-1B6DAF1463E6}" presName="sibTrans" presStyleCnt="0"/>
      <dgm:spPr/>
    </dgm:pt>
    <dgm:pt modelId="{CB2AB75A-6FC9-47C0-86BC-003F0CA6CF51}" type="pres">
      <dgm:prSet presAssocID="{655CEC88-F64F-4292-B340-67BA0B2F1728}" presName="composite" presStyleCnt="0"/>
      <dgm:spPr/>
    </dgm:pt>
    <dgm:pt modelId="{91187A34-BA32-476A-8342-B0E57B7B17EE}" type="pres">
      <dgm:prSet presAssocID="{655CEC88-F64F-4292-B340-67BA0B2F1728}" presName="FirstChild" presStyleLbl="revTx" presStyleIdx="2" presStyleCnt="4" custScaleX="116598" custLinFactNeighborX="-3944" custLinFactNeighborY="1238">
        <dgm:presLayoutVars>
          <dgm:chMax val="0"/>
          <dgm:chPref val="0"/>
          <dgm:bulletEnabled val="1"/>
        </dgm:presLayoutVars>
      </dgm:prSet>
      <dgm:spPr/>
    </dgm:pt>
    <dgm:pt modelId="{A8FEF416-6A38-4ED2-9615-48EE8EC41167}" type="pres">
      <dgm:prSet presAssocID="{655CEC88-F64F-4292-B340-67BA0B2F1728}" presName="Parent" presStyleLbl="alignNode1" presStyleIdx="1" presStyleCnt="2" custScaleX="82421" custScaleY="62483" custLinFactNeighborX="-12884" custLinFactNeighborY="22075">
        <dgm:presLayoutVars>
          <dgm:chMax val="3"/>
          <dgm:chPref val="3"/>
          <dgm:bulletEnabled val="1"/>
        </dgm:presLayoutVars>
      </dgm:prSet>
      <dgm:spPr/>
    </dgm:pt>
    <dgm:pt modelId="{10753A26-72C1-41D4-AB27-566D6A76B1D5}" type="pres">
      <dgm:prSet presAssocID="{655CEC88-F64F-4292-B340-67BA0B2F1728}" presName="Accent" presStyleLbl="parChTrans1D1" presStyleIdx="1" presStyleCnt="2" custLinFactNeighborX="3988"/>
      <dgm:spPr>
        <a:xfrm>
          <a:off x="0" y="1795510"/>
          <a:ext cx="8433444" cy="0"/>
        </a:xfrm>
        <a:prstGeom prst="line">
          <a:avLst/>
        </a:prstGeom>
        <a:noFill/>
        <a:ln w="28575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29B71269-8A05-4964-9713-9BBCCD5842F1}" type="pres">
      <dgm:prSet presAssocID="{655CEC88-F64F-4292-B340-67BA0B2F1728}" presName="Child" presStyleLbl="revTx" presStyleIdx="3" presStyleCnt="4" custScaleY="162614">
        <dgm:presLayoutVars>
          <dgm:chMax val="0"/>
          <dgm:chPref val="0"/>
          <dgm:bulletEnabled val="1"/>
        </dgm:presLayoutVars>
      </dgm:prSet>
      <dgm:spPr/>
    </dgm:pt>
  </dgm:ptLst>
  <dgm:cxnLst>
    <dgm:cxn modelId="{3A440501-85FE-43A9-BF12-36577AA0F28C}" srcId="{EE54AAE9-A389-401F-9DB3-7F729889FE8D}" destId="{DAD0C395-38A2-4932-A8D1-937AF5F71931}" srcOrd="0" destOrd="0" parTransId="{A18CFF90-DB3E-483F-88A9-45CA07B241BD}" sibTransId="{5CD5AB24-91D7-4B00-94F4-D6A7C97E4C7F}"/>
    <dgm:cxn modelId="{9CB69008-146E-4CDA-9ACE-5676DA3F6770}" type="presOf" srcId="{A34B2B71-C6A6-439B-BF8D-76E9789AEAD4}" destId="{91187A34-BA32-476A-8342-B0E57B7B17EE}" srcOrd="0" destOrd="0" presId="urn:microsoft.com/office/officeart/2011/layout/TabList#3"/>
    <dgm:cxn modelId="{88D77418-E169-49D5-95AA-84106F6B9588}" type="presOf" srcId="{82636878-E179-46CC-AFBA-C1100DF62673}" destId="{DD37E9B2-185E-469B-8D4D-185A8D68B7F5}" srcOrd="0" destOrd="5" presId="urn:microsoft.com/office/officeart/2011/layout/TabList#3"/>
    <dgm:cxn modelId="{5776F01D-DF8B-4F27-BF1D-B474BF244AD0}" type="presOf" srcId="{FB916406-8E53-4403-A370-16D7C8FF3F0D}" destId="{1741B11E-BD58-4EB3-9131-FDB1EEBAF0B1}" srcOrd="0" destOrd="0" presId="urn:microsoft.com/office/officeart/2011/layout/TabList#3"/>
    <dgm:cxn modelId="{EE609B22-559C-4D5C-97B4-704A5EB6D68C}" type="presOf" srcId="{655CEC88-F64F-4292-B340-67BA0B2F1728}" destId="{A8FEF416-6A38-4ED2-9615-48EE8EC41167}" srcOrd="0" destOrd="0" presId="urn:microsoft.com/office/officeart/2011/layout/TabList#3"/>
    <dgm:cxn modelId="{80905726-EFFD-4B56-9CB6-3BCFAA2D0B8D}" srcId="{655CEC88-F64F-4292-B340-67BA0B2F1728}" destId="{7E5FF079-B9B7-4475-BFE2-F0F1650DC16A}" srcOrd="1" destOrd="0" parTransId="{F160A9F3-DDCD-46F7-BD21-6846FED68DE6}" sibTransId="{2C84B271-72A7-4FF8-AF52-5CC6D3F3C9E2}"/>
    <dgm:cxn modelId="{63997328-5976-4077-BCCC-E7FF3FC55F98}" srcId="{7E5FF079-B9B7-4475-BFE2-F0F1650DC16A}" destId="{7E874ACB-3499-4DF6-A276-7BC90291FE7F}" srcOrd="0" destOrd="0" parTransId="{D9629AB9-5D50-4102-A2EF-797CE99FF551}" sibTransId="{B869D5AF-6FC9-4586-A3BE-8DB0CBF91903}"/>
    <dgm:cxn modelId="{A1BBCE35-B9D8-405A-8C62-977637AE2B38}" type="presOf" srcId="{DAD0C395-38A2-4932-A8D1-937AF5F71931}" destId="{DD37E9B2-185E-469B-8D4D-185A8D68B7F5}" srcOrd="0" destOrd="3" presId="urn:microsoft.com/office/officeart/2011/layout/TabList#3"/>
    <dgm:cxn modelId="{71DBA336-42C3-4621-A0CD-6DD7E7FEF8C1}" srcId="{ED179AF5-258F-4BDE-B240-A34F7A61A53E}" destId="{EE54AAE9-A389-401F-9DB3-7F729889FE8D}" srcOrd="2" destOrd="0" parTransId="{DBB57C6D-4830-4D0E-AD6F-B584337D0284}" sibTransId="{BD4D8A6B-6A69-4FDB-9D62-5E30B0594F60}"/>
    <dgm:cxn modelId="{91C52139-3962-4BF8-A3F5-3010800C73BC}" srcId="{EE54AAE9-A389-401F-9DB3-7F729889FE8D}" destId="{82636878-E179-46CC-AFBA-C1100DF62673}" srcOrd="2" destOrd="0" parTransId="{64E2445C-2703-4ABB-8058-4BDCCE94394A}" sibTransId="{F51B1A7D-4A21-4D16-B140-D82BA27AC2C4}"/>
    <dgm:cxn modelId="{6474CB5B-BFB4-4899-BB1B-36C1A6C90CDB}" type="presOf" srcId="{12390043-19A4-45F7-AF8C-953371D15A36}" destId="{29B71269-8A05-4964-9713-9BBCCD5842F1}" srcOrd="0" destOrd="3" presId="urn:microsoft.com/office/officeart/2011/layout/TabList#3"/>
    <dgm:cxn modelId="{69A59760-D453-4380-979A-0998E19ED392}" type="presOf" srcId="{A8FF6DF9-9A28-403E-A7BF-D319E2F798CD}" destId="{29B71269-8A05-4964-9713-9BBCCD5842F1}" srcOrd="0" destOrd="4" presId="urn:microsoft.com/office/officeart/2011/layout/TabList#3"/>
    <dgm:cxn modelId="{7D0AA441-C060-460A-B552-B440BE235F9C}" srcId="{A8FF6DF9-9A28-403E-A7BF-D319E2F798CD}" destId="{DCAC2921-775E-4578-8F6F-2307D584BAC7}" srcOrd="0" destOrd="0" parTransId="{27D8B5B0-B8D7-478D-9E30-B5F570C9F1F9}" sibTransId="{B26ED7D6-D5AC-4B45-A8D0-7768F6643E6E}"/>
    <dgm:cxn modelId="{6CBA5147-6607-461B-8656-4E07A022E2E2}" type="presOf" srcId="{F5148685-D8CA-4C73-B7DD-A76FE1A84E04}" destId="{29B71269-8A05-4964-9713-9BBCCD5842F1}" srcOrd="0" destOrd="2" presId="urn:microsoft.com/office/officeart/2011/layout/TabList#3"/>
    <dgm:cxn modelId="{82110A70-EBA7-4CE3-8086-E351C6F4976B}" type="presOf" srcId="{ED179AF5-258F-4BDE-B240-A34F7A61A53E}" destId="{255082F5-93AB-4EA8-9324-BD71F9732833}" srcOrd="0" destOrd="0" presId="urn:microsoft.com/office/officeart/2011/layout/TabList#3"/>
    <dgm:cxn modelId="{0075E771-83EE-4838-95B8-4CDDE7AA7AAE}" type="presOf" srcId="{EE54AAE9-A389-401F-9DB3-7F729889FE8D}" destId="{DD37E9B2-185E-469B-8D4D-185A8D68B7F5}" srcOrd="0" destOrd="2" presId="urn:microsoft.com/office/officeart/2011/layout/TabList#3"/>
    <dgm:cxn modelId="{00109D74-D8C1-46A0-A626-B6798D673A54}" srcId="{A8FF6DF9-9A28-403E-A7BF-D319E2F798CD}" destId="{4E219FD4-0094-4D9B-B5E8-AC01F4584AFE}" srcOrd="1" destOrd="0" parTransId="{505EA692-F8A6-40DF-9C51-BCC4E541F489}" sibTransId="{CAE6D06B-3323-4B66-B1DC-6B1CF6942463}"/>
    <dgm:cxn modelId="{AF656C75-209C-47E0-916C-DFEC033F9767}" srcId="{7E5FF079-B9B7-4475-BFE2-F0F1650DC16A}" destId="{12390043-19A4-45F7-AF8C-953371D15A36}" srcOrd="2" destOrd="0" parTransId="{A0443985-EE63-49B8-98A7-80ECAA89CCD3}" sibTransId="{1B6D1658-9825-40E9-AD06-A56072BF76BB}"/>
    <dgm:cxn modelId="{32ABFA55-2E15-4BA4-AB38-EB05F3EBBCC3}" type="presOf" srcId="{7E874ACB-3499-4DF6-A276-7BC90291FE7F}" destId="{29B71269-8A05-4964-9713-9BBCCD5842F1}" srcOrd="0" destOrd="1" presId="urn:microsoft.com/office/officeart/2011/layout/TabList#3"/>
    <dgm:cxn modelId="{127AF579-87E1-4B34-912F-4C0330B8B9AA}" srcId="{EE54AAE9-A389-401F-9DB3-7F729889FE8D}" destId="{1641714C-F9AD-4823-B720-699FDCF84E58}" srcOrd="1" destOrd="0" parTransId="{EF0357C5-2A01-453C-AA55-4A7321B4C5E7}" sibTransId="{3A723E93-8C05-4936-9FE9-9D77E4AD82C0}"/>
    <dgm:cxn modelId="{8B32D186-7D0F-4AA4-B009-14E303ED2EB1}" srcId="{655CEC88-F64F-4292-B340-67BA0B2F1728}" destId="{A34B2B71-C6A6-439B-BF8D-76E9789AEAD4}" srcOrd="0" destOrd="0" parTransId="{1349A557-F20C-4873-8549-EEA18EFC4E6D}" sibTransId="{DE7AB919-691E-458B-B49C-78FB8296DD28}"/>
    <dgm:cxn modelId="{DF205287-6D24-4808-8CFB-7E41AE620A9E}" srcId="{ED179AF5-258F-4BDE-B240-A34F7A61A53E}" destId="{56850CCA-048E-4F86-8224-51E5081F9206}" srcOrd="1" destOrd="0" parTransId="{11FA4C53-1167-463C-94BD-087B938C0667}" sibTransId="{959F1824-E5E8-43DF-84A1-A8DAB17B30A0}"/>
    <dgm:cxn modelId="{980D7C8F-3074-40B4-AF3D-1068BCF7B5A6}" srcId="{ED179AF5-258F-4BDE-B240-A34F7A61A53E}" destId="{FB916406-8E53-4403-A370-16D7C8FF3F0D}" srcOrd="0" destOrd="0" parTransId="{D10E3843-1C59-4445-844A-7CD54389008B}" sibTransId="{1ABD1116-3A8F-44BA-B749-E17333AD2DDB}"/>
    <dgm:cxn modelId="{29F83199-CE3B-448E-84DA-426DE06B740D}" srcId="{7E5FF079-B9B7-4475-BFE2-F0F1650DC16A}" destId="{F5148685-D8CA-4C73-B7DD-A76FE1A84E04}" srcOrd="1" destOrd="0" parTransId="{C4D51A0E-4B76-4B7B-ACE2-9E23FC9DAECB}" sibTransId="{7D0E3724-9E19-496C-B74A-B77F8AB23883}"/>
    <dgm:cxn modelId="{5698589A-A1E6-4C2A-A0CD-72CF15EF643C}" srcId="{56850CCA-048E-4F86-8224-51E5081F9206}" destId="{B844B33E-C54A-4421-A924-FBE99AA13031}" srcOrd="0" destOrd="0" parTransId="{3B2A77D6-EBE2-4201-AE9A-4995C12E2336}" sibTransId="{ABCA8DAA-B247-4375-9F66-8B82B16ABD00}"/>
    <dgm:cxn modelId="{F9CF22AB-A8B0-4E4F-9D65-1B223AFAB76E}" srcId="{655CEC88-F64F-4292-B340-67BA0B2F1728}" destId="{A8FF6DF9-9A28-403E-A7BF-D319E2F798CD}" srcOrd="2" destOrd="0" parTransId="{18734F88-7A8E-46D8-8D3A-C842B0052014}" sibTransId="{BC758193-CF10-4A96-A1AE-7F96746002FC}"/>
    <dgm:cxn modelId="{F7CF8AB0-A718-4FEE-9181-674B8DA7E3CB}" type="presOf" srcId="{B844B33E-C54A-4421-A924-FBE99AA13031}" destId="{DD37E9B2-185E-469B-8D4D-185A8D68B7F5}" srcOrd="0" destOrd="1" presId="urn:microsoft.com/office/officeart/2011/layout/TabList#3"/>
    <dgm:cxn modelId="{1F48F5BF-BA9E-4258-A412-701BF7FD764E}" type="presOf" srcId="{1641714C-F9AD-4823-B720-699FDCF84E58}" destId="{DD37E9B2-185E-469B-8D4D-185A8D68B7F5}" srcOrd="0" destOrd="4" presId="urn:microsoft.com/office/officeart/2011/layout/TabList#3"/>
    <dgm:cxn modelId="{EF62FCDB-74D8-4B3B-B8BC-EEFE473D1D5E}" srcId="{18E58409-06F8-4AF0-AEE3-4EEDEA42F06C}" destId="{655CEC88-F64F-4292-B340-67BA0B2F1728}" srcOrd="1" destOrd="0" parTransId="{946FBB98-A649-4853-AE00-098E92FCFC05}" sibTransId="{F73BA809-8AB3-4556-A967-B946E2DAE23F}"/>
    <dgm:cxn modelId="{50D5F2E0-477B-4DE7-BB2B-D47F61A3AD8E}" type="presOf" srcId="{56850CCA-048E-4F86-8224-51E5081F9206}" destId="{DD37E9B2-185E-469B-8D4D-185A8D68B7F5}" srcOrd="0" destOrd="0" presId="urn:microsoft.com/office/officeart/2011/layout/TabList#3"/>
    <dgm:cxn modelId="{6E161AE5-64D9-44AC-9201-A73B18CB98FB}" type="presOf" srcId="{4E219FD4-0094-4D9B-B5E8-AC01F4584AFE}" destId="{29B71269-8A05-4964-9713-9BBCCD5842F1}" srcOrd="0" destOrd="6" presId="urn:microsoft.com/office/officeart/2011/layout/TabList#3"/>
    <dgm:cxn modelId="{1433D4E6-F796-4DE8-8740-479B7E4C09F4}" type="presOf" srcId="{DCAC2921-775E-4578-8F6F-2307D584BAC7}" destId="{29B71269-8A05-4964-9713-9BBCCD5842F1}" srcOrd="0" destOrd="5" presId="urn:microsoft.com/office/officeart/2011/layout/TabList#3"/>
    <dgm:cxn modelId="{E8A081EE-FB87-4A58-94BE-852AB6690FD5}" srcId="{18E58409-06F8-4AF0-AEE3-4EEDEA42F06C}" destId="{ED179AF5-258F-4BDE-B240-A34F7A61A53E}" srcOrd="0" destOrd="0" parTransId="{0A67366C-DB1B-4ED4-AA7A-5FD69B0EC922}" sibTransId="{2D9E207E-178C-4933-BBAA-1B6DAF1463E6}"/>
    <dgm:cxn modelId="{1BE401F5-C5DE-4921-BCA1-ECA51CC218CA}" type="presOf" srcId="{18E58409-06F8-4AF0-AEE3-4EEDEA42F06C}" destId="{98AF8D32-40B4-4888-BB13-92FFA76DB12C}" srcOrd="0" destOrd="0" presId="urn:microsoft.com/office/officeart/2011/layout/TabList#3"/>
    <dgm:cxn modelId="{346A19FA-2750-4328-B4BE-918CFBD57535}" type="presOf" srcId="{7E5FF079-B9B7-4475-BFE2-F0F1650DC16A}" destId="{29B71269-8A05-4964-9713-9BBCCD5842F1}" srcOrd="0" destOrd="0" presId="urn:microsoft.com/office/officeart/2011/layout/TabList#3"/>
    <dgm:cxn modelId="{02459EF0-669D-4152-ACBF-CBD114E3C7A7}" type="presParOf" srcId="{98AF8D32-40B4-4888-BB13-92FFA76DB12C}" destId="{808DAC7F-B1C4-4907-B796-03159CD68010}" srcOrd="0" destOrd="0" presId="urn:microsoft.com/office/officeart/2011/layout/TabList#3"/>
    <dgm:cxn modelId="{2E598288-1763-4303-ABA9-4F963899D02B}" type="presParOf" srcId="{808DAC7F-B1C4-4907-B796-03159CD68010}" destId="{1741B11E-BD58-4EB3-9131-FDB1EEBAF0B1}" srcOrd="0" destOrd="0" presId="urn:microsoft.com/office/officeart/2011/layout/TabList#3"/>
    <dgm:cxn modelId="{93EE169C-7BE6-4255-89C2-67840D5ABABF}" type="presParOf" srcId="{808DAC7F-B1C4-4907-B796-03159CD68010}" destId="{255082F5-93AB-4EA8-9324-BD71F9732833}" srcOrd="1" destOrd="0" presId="urn:microsoft.com/office/officeart/2011/layout/TabList#3"/>
    <dgm:cxn modelId="{9A899FE6-72D5-460A-80AC-FB5CB9660AD7}" type="presParOf" srcId="{808DAC7F-B1C4-4907-B796-03159CD68010}" destId="{C0A7A9CF-E7F4-469A-A856-8C0C298124B1}" srcOrd="2" destOrd="0" presId="urn:microsoft.com/office/officeart/2011/layout/TabList#3"/>
    <dgm:cxn modelId="{37B1DDE4-64F0-454D-A10A-3B124F242004}" type="presParOf" srcId="{98AF8D32-40B4-4888-BB13-92FFA76DB12C}" destId="{DD37E9B2-185E-469B-8D4D-185A8D68B7F5}" srcOrd="1" destOrd="0" presId="urn:microsoft.com/office/officeart/2011/layout/TabList#3"/>
    <dgm:cxn modelId="{C18166FB-E3FD-4F9B-A84D-B1D40BDD0B0A}" type="presParOf" srcId="{98AF8D32-40B4-4888-BB13-92FFA76DB12C}" destId="{7A9B8DBE-B5A7-49A9-AF41-0ABE1DE16E97}" srcOrd="2" destOrd="0" presId="urn:microsoft.com/office/officeart/2011/layout/TabList#3"/>
    <dgm:cxn modelId="{1C7699E0-A9F3-4723-9665-E1C31B21BE16}" type="presParOf" srcId="{98AF8D32-40B4-4888-BB13-92FFA76DB12C}" destId="{CB2AB75A-6FC9-47C0-86BC-003F0CA6CF51}" srcOrd="3" destOrd="0" presId="urn:microsoft.com/office/officeart/2011/layout/TabList#3"/>
    <dgm:cxn modelId="{2255D23C-A3CA-4D5B-B7AB-E8B5CD2627C2}" type="presParOf" srcId="{CB2AB75A-6FC9-47C0-86BC-003F0CA6CF51}" destId="{91187A34-BA32-476A-8342-B0E57B7B17EE}" srcOrd="0" destOrd="0" presId="urn:microsoft.com/office/officeart/2011/layout/TabList#3"/>
    <dgm:cxn modelId="{81CC6365-1185-4B3D-BCB4-7107464D1436}" type="presParOf" srcId="{CB2AB75A-6FC9-47C0-86BC-003F0CA6CF51}" destId="{A8FEF416-6A38-4ED2-9615-48EE8EC41167}" srcOrd="1" destOrd="0" presId="urn:microsoft.com/office/officeart/2011/layout/TabList#3"/>
    <dgm:cxn modelId="{B2D2BBE1-9C00-4D34-ABF3-76CDEF243577}" type="presParOf" srcId="{CB2AB75A-6FC9-47C0-86BC-003F0CA6CF51}" destId="{10753A26-72C1-41D4-AB27-566D6A76B1D5}" srcOrd="2" destOrd="0" presId="urn:microsoft.com/office/officeart/2011/layout/TabList#3"/>
    <dgm:cxn modelId="{367B3807-A023-4A3D-9627-F1D5A2F74F8E}" type="presParOf" srcId="{98AF8D32-40B4-4888-BB13-92FFA76DB12C}" destId="{29B71269-8A05-4964-9713-9BBCCD5842F1}" srcOrd="4" destOrd="0" presId="urn:microsoft.com/office/officeart/2011/layout/TabList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CD1D59-D478-4567-AB25-05B87309ADF1}" type="doc">
      <dgm:prSet loTypeId="urn:microsoft.com/office/officeart/2005/8/layout/hProcess9#4" loCatId="process" qsTypeId="urn:microsoft.com/office/officeart/2005/8/quickstyle/simple5#4" qsCatId="simple" csTypeId="urn:microsoft.com/office/officeart/2005/8/colors/colorful3#4" csCatId="colorful" phldr="1"/>
      <dgm:spPr/>
      <dgm:t>
        <a:bodyPr/>
        <a:lstStyle/>
        <a:p>
          <a:endParaRPr lang="zh-CN" altLang="en-US"/>
        </a:p>
      </dgm:t>
    </dgm:pt>
    <dgm:pt modelId="{06898A3E-2C40-426C-B49E-0374FFD7EF90}">
      <dgm:prSet phldrT="[文本]" custT="1"/>
      <dgm:spPr>
        <a:xfrm>
          <a:off x="705900" y="465572"/>
          <a:ext cx="1494632" cy="419005"/>
        </a:xfrm>
        <a:prstGeom prst="round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buNone/>
          </a:pPr>
          <a:r>
            <a:rPr lang="zh-CN" altLang="en-US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电池</a:t>
          </a:r>
          <a:endParaRPr lang="en-US" altLang="zh-CN" sz="16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E279712-0BA2-41C9-8CD4-1B1ECA7A1E27}" type="parTrans" cxnId="{A5137E48-9B73-4388-8026-B51C4073F83E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DA748B-3C46-4ADB-B0B9-36BF8E2A2967}" type="sibTrans" cxnId="{A5137E48-9B73-4388-8026-B51C4073F83E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3B664D-B2F7-4377-917F-43B4C6A333FC}">
      <dgm:prSet custT="1"/>
      <dgm:spPr>
        <a:xfrm>
          <a:off x="2535370" y="465572"/>
          <a:ext cx="1494632" cy="419005"/>
        </a:xfrm>
        <a:prstGeom prst="roundRect">
          <a:avLst/>
        </a:prstGeom>
        <a:solidFill>
          <a:srgbClr val="A5A5A5">
            <a:hueOff val="1355300"/>
            <a:satOff val="50000"/>
            <a:lumOff val="-7353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buNone/>
          </a:pPr>
          <a:r>
            <a:rPr lang="zh-CN" altLang="en-US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超级电容</a:t>
          </a:r>
          <a:endParaRPr lang="en-US" altLang="zh-CN" sz="16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4F7069D-A979-436B-AC42-AD181A92375E}" type="parTrans" cxnId="{63841B76-80D3-4928-83A8-1543B8139C7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52BD32-EDED-455F-BE7A-D13977D53016}" type="sibTrans" cxnId="{63841B76-80D3-4928-83A8-1543B8139C7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2EA186-DF32-4389-A6A0-0F3140B994B0}">
      <dgm:prSet custT="1"/>
      <dgm:spPr>
        <a:xfrm>
          <a:off x="4364840" y="482198"/>
          <a:ext cx="1626002" cy="385754"/>
        </a:xfrm>
        <a:prstGeom prst="roundRect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gm:spPr>
      <dgm:t>
        <a:bodyPr/>
        <a:lstStyle/>
        <a:p>
          <a:pPr>
            <a:buNone/>
          </a:pPr>
          <a:r>
            <a:rPr lang="zh-CN" altLang="en-US" sz="16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无</a:t>
          </a:r>
        </a:p>
      </dgm:t>
    </dgm:pt>
    <dgm:pt modelId="{9AC40547-B4A5-472B-A5AE-17F5E74CA724}" type="parTrans" cxnId="{EA9C7157-A428-4694-BB3E-BEFD6A76DCE6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C36F1A-1DF4-4DAC-AD14-4A46DFF5A91D}" type="sibTrans" cxnId="{EA9C7157-A428-4694-BB3E-BEFD6A76DCE6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15C194-979E-497C-B4EE-6AC5C1177996}" type="pres">
      <dgm:prSet presAssocID="{4ECD1D59-D478-4567-AB25-05B87309ADF1}" presName="CompostProcess" presStyleCnt="0">
        <dgm:presLayoutVars>
          <dgm:dir/>
          <dgm:resizeHandles val="exact"/>
        </dgm:presLayoutVars>
      </dgm:prSet>
      <dgm:spPr/>
    </dgm:pt>
    <dgm:pt modelId="{8D65117B-8981-452C-9593-36F51DF283A5}" type="pres">
      <dgm:prSet presAssocID="{4ECD1D59-D478-4567-AB25-05B87309ADF1}" presName="arrow" presStyleLbl="bgShp" presStyleIdx="0" presStyleCnt="1" custScaleX="117647" custLinFactNeighborX="0" custLinFactNeighborY="-9610"/>
      <dgm:spPr>
        <a:xfrm>
          <a:off x="1" y="0"/>
          <a:ext cx="6696740" cy="1350151"/>
        </a:xfrm>
        <a:prstGeom prst="rightArrow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gm:spPr>
    </dgm:pt>
    <dgm:pt modelId="{C8C27070-20E5-4F5A-80B6-E7ED6002C3B5}" type="pres">
      <dgm:prSet presAssocID="{4ECD1D59-D478-4567-AB25-05B87309ADF1}" presName="linearProcess" presStyleCnt="0"/>
      <dgm:spPr/>
    </dgm:pt>
    <dgm:pt modelId="{3E2EAA56-39BD-4448-B263-6E3F728D5A50}" type="pres">
      <dgm:prSet presAssocID="{06898A3E-2C40-426C-B49E-0374FFD7EF90}" presName="textNode" presStyleLbl="node1" presStyleIdx="0" presStyleCnt="3" custScaleX="74396" custScaleY="77585">
        <dgm:presLayoutVars>
          <dgm:bulletEnabled val="1"/>
        </dgm:presLayoutVars>
      </dgm:prSet>
      <dgm:spPr/>
    </dgm:pt>
    <dgm:pt modelId="{ADB1FA7F-DB3E-47C4-BD8D-50DFD1613930}" type="pres">
      <dgm:prSet presAssocID="{D5DA748B-3C46-4ADB-B0B9-36BF8E2A2967}" presName="sibTrans" presStyleCnt="0"/>
      <dgm:spPr/>
    </dgm:pt>
    <dgm:pt modelId="{DD7CF1AF-5F7E-4464-A7DF-9D06125CA41F}" type="pres">
      <dgm:prSet presAssocID="{7A3B664D-B2F7-4377-917F-43B4C6A333FC}" presName="textNode" presStyleLbl="node1" presStyleIdx="1" presStyleCnt="3" custScaleX="74396" custScaleY="77585">
        <dgm:presLayoutVars>
          <dgm:bulletEnabled val="1"/>
        </dgm:presLayoutVars>
      </dgm:prSet>
      <dgm:spPr/>
    </dgm:pt>
    <dgm:pt modelId="{D8F7E65D-74C0-4144-988C-9D9FBE58C29A}" type="pres">
      <dgm:prSet presAssocID="{8552BD32-EDED-455F-BE7A-D13977D53016}" presName="sibTrans" presStyleCnt="0"/>
      <dgm:spPr/>
    </dgm:pt>
    <dgm:pt modelId="{A030389F-E62E-4A37-9416-4D0647E297D1}" type="pres">
      <dgm:prSet presAssocID="{E02EA186-DF32-4389-A6A0-0F3140B994B0}" presName="textNode" presStyleLbl="node1" presStyleIdx="2" presStyleCnt="3" custScaleX="80935" custScaleY="71428">
        <dgm:presLayoutVars>
          <dgm:bulletEnabled val="1"/>
        </dgm:presLayoutVars>
      </dgm:prSet>
      <dgm:spPr/>
    </dgm:pt>
  </dgm:ptLst>
  <dgm:cxnLst>
    <dgm:cxn modelId="{CD114405-6C54-4124-AD9B-3CC596840386}" type="presOf" srcId="{06898A3E-2C40-426C-B49E-0374FFD7EF90}" destId="{3E2EAA56-39BD-4448-B263-6E3F728D5A50}" srcOrd="0" destOrd="0" presId="urn:microsoft.com/office/officeart/2005/8/layout/hProcess9#4"/>
    <dgm:cxn modelId="{AB4E055D-F358-44BF-996C-2D7A827E338F}" type="presOf" srcId="{7A3B664D-B2F7-4377-917F-43B4C6A333FC}" destId="{DD7CF1AF-5F7E-4464-A7DF-9D06125CA41F}" srcOrd="0" destOrd="0" presId="urn:microsoft.com/office/officeart/2005/8/layout/hProcess9#4"/>
    <dgm:cxn modelId="{A5137E48-9B73-4388-8026-B51C4073F83E}" srcId="{4ECD1D59-D478-4567-AB25-05B87309ADF1}" destId="{06898A3E-2C40-426C-B49E-0374FFD7EF90}" srcOrd="0" destOrd="0" parTransId="{2E279712-0BA2-41C9-8CD4-1B1ECA7A1E27}" sibTransId="{D5DA748B-3C46-4ADB-B0B9-36BF8E2A2967}"/>
    <dgm:cxn modelId="{63841B76-80D3-4928-83A8-1543B8139C7A}" srcId="{4ECD1D59-D478-4567-AB25-05B87309ADF1}" destId="{7A3B664D-B2F7-4377-917F-43B4C6A333FC}" srcOrd="1" destOrd="0" parTransId="{64F7069D-A979-436B-AC42-AD181A92375E}" sibTransId="{8552BD32-EDED-455F-BE7A-D13977D53016}"/>
    <dgm:cxn modelId="{EA9C7157-A428-4694-BB3E-BEFD6A76DCE6}" srcId="{4ECD1D59-D478-4567-AB25-05B87309ADF1}" destId="{E02EA186-DF32-4389-A6A0-0F3140B994B0}" srcOrd="2" destOrd="0" parTransId="{9AC40547-B4A5-472B-A5AE-17F5E74CA724}" sibTransId="{08C36F1A-1DF4-4DAC-AD14-4A46DFF5A91D}"/>
    <dgm:cxn modelId="{79AE4787-E4CF-4626-8F7C-9B7ECC36CF73}" type="presOf" srcId="{E02EA186-DF32-4389-A6A0-0F3140B994B0}" destId="{A030389F-E62E-4A37-9416-4D0647E297D1}" srcOrd="0" destOrd="0" presId="urn:microsoft.com/office/officeart/2005/8/layout/hProcess9#4"/>
    <dgm:cxn modelId="{F84F28F3-42BA-4D04-B83E-792F56FA6087}" type="presOf" srcId="{4ECD1D59-D478-4567-AB25-05B87309ADF1}" destId="{2015C194-979E-497C-B4EE-6AC5C1177996}" srcOrd="0" destOrd="0" presId="urn:microsoft.com/office/officeart/2005/8/layout/hProcess9#4"/>
    <dgm:cxn modelId="{0BA23CEE-B270-42A4-864B-C49E278E7747}" type="presParOf" srcId="{2015C194-979E-497C-B4EE-6AC5C1177996}" destId="{8D65117B-8981-452C-9593-36F51DF283A5}" srcOrd="0" destOrd="0" presId="urn:microsoft.com/office/officeart/2005/8/layout/hProcess9#4"/>
    <dgm:cxn modelId="{2B77E406-882A-472A-8835-23010260A972}" type="presParOf" srcId="{2015C194-979E-497C-B4EE-6AC5C1177996}" destId="{C8C27070-20E5-4F5A-80B6-E7ED6002C3B5}" srcOrd="1" destOrd="0" presId="urn:microsoft.com/office/officeart/2005/8/layout/hProcess9#4"/>
    <dgm:cxn modelId="{2285E01A-DF2C-4288-9210-18A10D741BA8}" type="presParOf" srcId="{C8C27070-20E5-4F5A-80B6-E7ED6002C3B5}" destId="{3E2EAA56-39BD-4448-B263-6E3F728D5A50}" srcOrd="0" destOrd="0" presId="urn:microsoft.com/office/officeart/2005/8/layout/hProcess9#4"/>
    <dgm:cxn modelId="{678F8D07-EE5E-475C-A11E-D4D21398357B}" type="presParOf" srcId="{C8C27070-20E5-4F5A-80B6-E7ED6002C3B5}" destId="{ADB1FA7F-DB3E-47C4-BD8D-50DFD1613930}" srcOrd="1" destOrd="0" presId="urn:microsoft.com/office/officeart/2005/8/layout/hProcess9#4"/>
    <dgm:cxn modelId="{B0EB84E7-49E9-4072-9292-18EFA90264C7}" type="presParOf" srcId="{C8C27070-20E5-4F5A-80B6-E7ED6002C3B5}" destId="{DD7CF1AF-5F7E-4464-A7DF-9D06125CA41F}" srcOrd="2" destOrd="0" presId="urn:microsoft.com/office/officeart/2005/8/layout/hProcess9#4"/>
    <dgm:cxn modelId="{38515A65-6AB9-4A59-827E-D39D96DDCF3E}" type="presParOf" srcId="{C8C27070-20E5-4F5A-80B6-E7ED6002C3B5}" destId="{D8F7E65D-74C0-4144-988C-9D9FBE58C29A}" srcOrd="3" destOrd="0" presId="urn:microsoft.com/office/officeart/2005/8/layout/hProcess9#4"/>
    <dgm:cxn modelId="{F8BCFC6F-D440-43AB-8EF0-5B9966C995B2}" type="presParOf" srcId="{C8C27070-20E5-4F5A-80B6-E7ED6002C3B5}" destId="{A030389F-E62E-4A37-9416-4D0647E297D1}" srcOrd="4" destOrd="0" presId="urn:microsoft.com/office/officeart/2005/8/layout/hProcess9#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64789-1ACE-492A-B429-11A36EC77C30}">
      <dsp:nvSpPr>
        <dsp:cNvPr id="0" name=""/>
        <dsp:cNvSpPr/>
      </dsp:nvSpPr>
      <dsp:spPr>
        <a:xfrm>
          <a:off x="0" y="326494"/>
          <a:ext cx="7848872" cy="157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160" tIns="416560" rIns="60916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1.1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卡介绍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曙光</a:t>
          </a: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Roadmap</a:t>
          </a:r>
          <a:endParaRPr lang="zh-CN" alt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FW</a:t>
          </a:r>
          <a:endParaRPr lang="zh-CN" alt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Driver</a:t>
          </a:r>
          <a:endParaRPr lang="zh-CN" alt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26494"/>
        <a:ext cx="7848872" cy="1575000"/>
      </dsp:txXfrm>
    </dsp:sp>
    <dsp:sp modelId="{85AC3E32-FB3E-40FE-9C8B-3CB71E6FED5D}">
      <dsp:nvSpPr>
        <dsp:cNvPr id="0" name=""/>
        <dsp:cNvSpPr/>
      </dsp:nvSpPr>
      <dsp:spPr>
        <a:xfrm>
          <a:off x="392443" y="31294"/>
          <a:ext cx="549421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8" tIns="0" rIns="2076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 </a:t>
          </a: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基础部分</a:t>
          </a:r>
        </a:p>
      </dsp:txBody>
      <dsp:txXfrm>
        <a:off x="421264" y="60115"/>
        <a:ext cx="5436568" cy="532758"/>
      </dsp:txXfrm>
    </dsp:sp>
    <dsp:sp modelId="{65FB711C-92D2-45E3-A667-06B799EBBF88}">
      <dsp:nvSpPr>
        <dsp:cNvPr id="0" name=""/>
        <dsp:cNvSpPr/>
      </dsp:nvSpPr>
      <dsp:spPr>
        <a:xfrm>
          <a:off x="0" y="2304694"/>
          <a:ext cx="7848872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160" tIns="416560" rIns="60916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2.1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卡工具使用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2.2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卡带外管理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2.3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卡性能分析</a:t>
          </a:r>
        </a:p>
      </dsp:txBody>
      <dsp:txXfrm>
        <a:off x="0" y="2304694"/>
        <a:ext cx="7848872" cy="1323000"/>
      </dsp:txXfrm>
    </dsp:sp>
    <dsp:sp modelId="{5B1A1E9F-92E5-44E9-91A1-B34426750276}">
      <dsp:nvSpPr>
        <dsp:cNvPr id="0" name=""/>
        <dsp:cNvSpPr/>
      </dsp:nvSpPr>
      <dsp:spPr>
        <a:xfrm>
          <a:off x="392443" y="2009494"/>
          <a:ext cx="5494210" cy="5904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8" tIns="0" rIns="2076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2. </a:t>
          </a: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技术部分</a:t>
          </a:r>
        </a:p>
      </dsp:txBody>
      <dsp:txXfrm>
        <a:off x="421264" y="2038315"/>
        <a:ext cx="5436568" cy="5327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822D3-9A09-4EC9-AF54-5DDD5167C868}">
      <dsp:nvSpPr>
        <dsp:cNvPr id="0" name=""/>
        <dsp:cNvSpPr/>
      </dsp:nvSpPr>
      <dsp:spPr>
        <a:xfrm>
          <a:off x="0" y="327399"/>
          <a:ext cx="7848872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8575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CDDD4-5952-44BC-8A6C-B7D21FF94DCE}">
      <dsp:nvSpPr>
        <dsp:cNvPr id="0" name=""/>
        <dsp:cNvSpPr/>
      </dsp:nvSpPr>
      <dsp:spPr>
        <a:xfrm>
          <a:off x="392443" y="2679"/>
          <a:ext cx="5962262" cy="649440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8" tIns="0" rIns="2076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现主流为</a:t>
          </a: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2GB</a:t>
          </a:r>
          <a:r>
            <a:rPr lang="zh-CN" altLang="en-US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规格，正向</a:t>
          </a: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4GB</a:t>
          </a:r>
          <a:r>
            <a:rPr lang="zh-CN" altLang="en-US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切换</a:t>
          </a:r>
        </a:p>
      </dsp:txBody>
      <dsp:txXfrm>
        <a:off x="424146" y="34382"/>
        <a:ext cx="5898856" cy="586034"/>
      </dsp:txXfrm>
    </dsp:sp>
    <dsp:sp modelId="{678388C6-E5DC-4EF3-A4D8-E2BD90204867}">
      <dsp:nvSpPr>
        <dsp:cNvPr id="0" name=""/>
        <dsp:cNvSpPr/>
      </dsp:nvSpPr>
      <dsp:spPr>
        <a:xfrm>
          <a:off x="0" y="1325319"/>
          <a:ext cx="7848872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8575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3BB7E1-C62B-4951-92EE-231920E36C45}">
      <dsp:nvSpPr>
        <dsp:cNvPr id="0" name=""/>
        <dsp:cNvSpPr/>
      </dsp:nvSpPr>
      <dsp:spPr>
        <a:xfrm>
          <a:off x="392443" y="1000600"/>
          <a:ext cx="5962317" cy="649440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8" tIns="0" rIns="2076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RAID</a:t>
          </a:r>
          <a:r>
            <a:rPr lang="zh-CN" altLang="en-US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卡厂商标准产品目前最大为</a:t>
          </a: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8GB</a:t>
          </a:r>
          <a:r>
            <a:rPr lang="zh-CN" altLang="en-US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，后续有更大容量版本</a:t>
          </a:r>
        </a:p>
      </dsp:txBody>
      <dsp:txXfrm>
        <a:off x="424146" y="1032303"/>
        <a:ext cx="5898911" cy="586034"/>
      </dsp:txXfrm>
    </dsp:sp>
    <dsp:sp modelId="{A3B3A049-EBAD-48E2-B52C-90E178FCF415}">
      <dsp:nvSpPr>
        <dsp:cNvPr id="0" name=""/>
        <dsp:cNvSpPr/>
      </dsp:nvSpPr>
      <dsp:spPr>
        <a:xfrm>
          <a:off x="0" y="2323240"/>
          <a:ext cx="7848872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8575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8C1197-8306-4051-8186-B3A31A568A96}">
      <dsp:nvSpPr>
        <dsp:cNvPr id="0" name=""/>
        <dsp:cNvSpPr/>
      </dsp:nvSpPr>
      <dsp:spPr>
        <a:xfrm>
          <a:off x="392443" y="1998519"/>
          <a:ext cx="5962262" cy="649440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8" tIns="0" rIns="2076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MRAM</a:t>
          </a:r>
          <a:r>
            <a:rPr lang="zh-CN" altLang="en-US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作为新兴技术，在未来有替代</a:t>
          </a: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DRAM</a:t>
          </a:r>
          <a:r>
            <a:rPr lang="zh-CN" altLang="en-US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的趋势</a:t>
          </a:r>
        </a:p>
      </dsp:txBody>
      <dsp:txXfrm>
        <a:off x="424146" y="2030222"/>
        <a:ext cx="5898856" cy="5860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5117B-8981-452C-9593-36F51DF283A5}">
      <dsp:nvSpPr>
        <dsp:cNvPr id="0" name=""/>
        <dsp:cNvSpPr/>
      </dsp:nvSpPr>
      <dsp:spPr>
        <a:xfrm>
          <a:off x="0" y="0"/>
          <a:ext cx="7486560" cy="1341115"/>
        </a:xfrm>
        <a:prstGeom prst="rightArrow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0D5AFC-C2EB-4B59-81E5-C9138DF3DDB7}">
      <dsp:nvSpPr>
        <dsp:cNvPr id="0" name=""/>
        <dsp:cNvSpPr/>
      </dsp:nvSpPr>
      <dsp:spPr>
        <a:xfrm>
          <a:off x="972" y="462456"/>
          <a:ext cx="1191833" cy="416201"/>
        </a:xfrm>
        <a:prstGeom prst="round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Cambria" panose="02040503050406030204" pitchFamily="18" charset="0"/>
              <a:ea typeface="宋体" panose="02010600030101010101" pitchFamily="2" charset="-122"/>
              <a:cs typeface="+mn-cs"/>
            </a:rPr>
            <a:t>1GB</a:t>
          </a:r>
        </a:p>
      </dsp:txBody>
      <dsp:txXfrm>
        <a:off x="21289" y="482773"/>
        <a:ext cx="1151199" cy="375567"/>
      </dsp:txXfrm>
    </dsp:sp>
    <dsp:sp modelId="{3E2EAA56-39BD-4448-B263-6E3F728D5A50}">
      <dsp:nvSpPr>
        <dsp:cNvPr id="0" name=""/>
        <dsp:cNvSpPr/>
      </dsp:nvSpPr>
      <dsp:spPr>
        <a:xfrm>
          <a:off x="1483535" y="462456"/>
          <a:ext cx="1191833" cy="416201"/>
        </a:xfrm>
        <a:prstGeom prst="roundRect">
          <a:avLst/>
        </a:prstGeom>
        <a:solidFill>
          <a:srgbClr val="A5A5A5">
            <a:hueOff val="677650"/>
            <a:satOff val="25000"/>
            <a:lumOff val="-3676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Cambria" panose="02040503050406030204" pitchFamily="18" charset="0"/>
              <a:ea typeface="宋体" panose="02010600030101010101" pitchFamily="2" charset="-122"/>
              <a:cs typeface="+mn-cs"/>
            </a:rPr>
            <a:t>2GB</a:t>
          </a:r>
        </a:p>
      </dsp:txBody>
      <dsp:txXfrm>
        <a:off x="1503852" y="482773"/>
        <a:ext cx="1151199" cy="375567"/>
      </dsp:txXfrm>
    </dsp:sp>
    <dsp:sp modelId="{DD7CF1AF-5F7E-4464-A7DF-9D06125CA41F}">
      <dsp:nvSpPr>
        <dsp:cNvPr id="0" name=""/>
        <dsp:cNvSpPr/>
      </dsp:nvSpPr>
      <dsp:spPr>
        <a:xfrm>
          <a:off x="2987606" y="451958"/>
          <a:ext cx="1191833" cy="416201"/>
        </a:xfrm>
        <a:prstGeom prst="roundRect">
          <a:avLst/>
        </a:prstGeom>
        <a:solidFill>
          <a:srgbClr val="A5A5A5">
            <a:hueOff val="1355300"/>
            <a:satOff val="50000"/>
            <a:lumOff val="-7353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Cambria" panose="02040503050406030204" pitchFamily="18" charset="0"/>
              <a:ea typeface="宋体" panose="02010600030101010101" pitchFamily="2" charset="-122"/>
              <a:cs typeface="+mn-cs"/>
            </a:rPr>
            <a:t>4GB</a:t>
          </a:r>
        </a:p>
      </dsp:txBody>
      <dsp:txXfrm>
        <a:off x="3007923" y="472275"/>
        <a:ext cx="1151199" cy="375567"/>
      </dsp:txXfrm>
    </dsp:sp>
    <dsp:sp modelId="{58E8FE4E-F79E-4245-AE07-EDD76A6FCB83}">
      <dsp:nvSpPr>
        <dsp:cNvPr id="0" name=""/>
        <dsp:cNvSpPr/>
      </dsp:nvSpPr>
      <dsp:spPr>
        <a:xfrm>
          <a:off x="4448660" y="472539"/>
          <a:ext cx="1383093" cy="396036"/>
        </a:xfrm>
        <a:prstGeom prst="roundRect">
          <a:avLst/>
        </a:prstGeom>
        <a:solidFill>
          <a:srgbClr val="A5A5A5">
            <a:hueOff val="2032949"/>
            <a:satOff val="75000"/>
            <a:lumOff val="-11029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Cambria" panose="02040503050406030204" pitchFamily="18" charset="0"/>
              <a:ea typeface="宋体" panose="02010600030101010101" pitchFamily="2" charset="-122"/>
              <a:cs typeface="+mn-cs"/>
            </a:rPr>
            <a:t>8GB</a:t>
          </a:r>
          <a:endParaRPr lang="zh-CN" altLang="en-US" sz="1600" kern="1200" dirty="0">
            <a:solidFill>
              <a:sysClr val="window" lastClr="FFFFFF"/>
            </a:solidFill>
            <a:latin typeface="Cambria" panose="02040503050406030204" pitchFamily="18" charset="0"/>
            <a:ea typeface="宋体" panose="02010600030101010101" pitchFamily="2" charset="-122"/>
            <a:cs typeface="+mn-cs"/>
          </a:endParaRPr>
        </a:p>
      </dsp:txBody>
      <dsp:txXfrm>
        <a:off x="4467993" y="491872"/>
        <a:ext cx="1344427" cy="357370"/>
      </dsp:txXfrm>
    </dsp:sp>
    <dsp:sp modelId="{EEEC2F97-50A6-4F95-A622-93B0D6F93C63}">
      <dsp:nvSpPr>
        <dsp:cNvPr id="0" name=""/>
        <dsp:cNvSpPr/>
      </dsp:nvSpPr>
      <dsp:spPr>
        <a:xfrm>
          <a:off x="6122482" y="481951"/>
          <a:ext cx="1363108" cy="377212"/>
        </a:xfrm>
        <a:prstGeom prst="roundRect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Cambria" panose="02040503050406030204" pitchFamily="18" charset="0"/>
              <a:ea typeface="宋体" panose="02010600030101010101" pitchFamily="2" charset="-122"/>
              <a:cs typeface="+mn-cs"/>
            </a:rPr>
            <a:t>MRAM</a:t>
          </a:r>
          <a:endParaRPr lang="zh-CN" altLang="en-US" sz="1600" kern="1200" dirty="0">
            <a:solidFill>
              <a:sysClr val="window" lastClr="FFFFFF"/>
            </a:solidFill>
            <a:latin typeface="Cambria" panose="02040503050406030204" pitchFamily="18" charset="0"/>
            <a:ea typeface="宋体" panose="02010600030101010101" pitchFamily="2" charset="-122"/>
            <a:cs typeface="+mn-cs"/>
          </a:endParaRPr>
        </a:p>
      </dsp:txBody>
      <dsp:txXfrm>
        <a:off x="6140896" y="500365"/>
        <a:ext cx="1326280" cy="3403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64789-1ACE-492A-B429-11A36EC77C30}">
      <dsp:nvSpPr>
        <dsp:cNvPr id="0" name=""/>
        <dsp:cNvSpPr/>
      </dsp:nvSpPr>
      <dsp:spPr>
        <a:xfrm>
          <a:off x="0" y="326494"/>
          <a:ext cx="7848872" cy="157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160" tIns="416560" rIns="60916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1.1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卡介绍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曙光</a:t>
          </a: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Roadmap</a:t>
          </a:r>
          <a:endParaRPr lang="zh-CN" alt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FW</a:t>
          </a:r>
          <a:endParaRPr lang="zh-CN" alt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Driver</a:t>
          </a:r>
          <a:endParaRPr lang="zh-CN" alt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26494"/>
        <a:ext cx="7848872" cy="1575000"/>
      </dsp:txXfrm>
    </dsp:sp>
    <dsp:sp modelId="{85AC3E32-FB3E-40FE-9C8B-3CB71E6FED5D}">
      <dsp:nvSpPr>
        <dsp:cNvPr id="0" name=""/>
        <dsp:cNvSpPr/>
      </dsp:nvSpPr>
      <dsp:spPr>
        <a:xfrm>
          <a:off x="392443" y="31294"/>
          <a:ext cx="549421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8" tIns="0" rIns="2076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 </a:t>
          </a: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基础部分</a:t>
          </a:r>
        </a:p>
      </dsp:txBody>
      <dsp:txXfrm>
        <a:off x="421264" y="60115"/>
        <a:ext cx="5436568" cy="532758"/>
      </dsp:txXfrm>
    </dsp:sp>
    <dsp:sp modelId="{65FB711C-92D2-45E3-A667-06B799EBBF88}">
      <dsp:nvSpPr>
        <dsp:cNvPr id="0" name=""/>
        <dsp:cNvSpPr/>
      </dsp:nvSpPr>
      <dsp:spPr>
        <a:xfrm>
          <a:off x="0" y="2304694"/>
          <a:ext cx="7848872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160" tIns="416560" rIns="60916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2.1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卡工具使用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2.2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卡带外管理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2.3 RAID</a:t>
          </a: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卡性能分析</a:t>
          </a:r>
        </a:p>
      </dsp:txBody>
      <dsp:txXfrm>
        <a:off x="0" y="2304694"/>
        <a:ext cx="7848872" cy="1323000"/>
      </dsp:txXfrm>
    </dsp:sp>
    <dsp:sp modelId="{5B1A1E9F-92E5-44E9-91A1-B34426750276}">
      <dsp:nvSpPr>
        <dsp:cNvPr id="0" name=""/>
        <dsp:cNvSpPr/>
      </dsp:nvSpPr>
      <dsp:spPr>
        <a:xfrm>
          <a:off x="392443" y="2009494"/>
          <a:ext cx="5494210" cy="5904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8" tIns="0" rIns="2076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2. </a:t>
          </a: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技术部分</a:t>
          </a:r>
        </a:p>
      </dsp:txBody>
      <dsp:txXfrm>
        <a:off x="421264" y="2038315"/>
        <a:ext cx="5436568" cy="5327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D5B80-076B-4F22-8E83-8D9D62EE6DE3}">
      <dsp:nvSpPr>
        <dsp:cNvPr id="0" name=""/>
        <dsp:cNvSpPr/>
      </dsp:nvSpPr>
      <dsp:spPr>
        <a:xfrm>
          <a:off x="4466122" y="2195057"/>
          <a:ext cx="4616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655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685409" y="2229235"/>
        <a:ext cx="23082" cy="23082"/>
      </dsp:txXfrm>
    </dsp:sp>
    <dsp:sp modelId="{C1EF6DC0-17E8-4244-A532-CAEE7C7AD5D6}">
      <dsp:nvSpPr>
        <dsp:cNvPr id="0" name=""/>
        <dsp:cNvSpPr/>
      </dsp:nvSpPr>
      <dsp:spPr>
        <a:xfrm>
          <a:off x="2017523" y="1920320"/>
          <a:ext cx="461655" cy="320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27" y="0"/>
              </a:lnTo>
              <a:lnTo>
                <a:pt x="230827" y="320456"/>
              </a:lnTo>
              <a:lnTo>
                <a:pt x="461655" y="3204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2234301" y="2066499"/>
        <a:ext cx="28098" cy="28098"/>
      </dsp:txXfrm>
    </dsp:sp>
    <dsp:sp modelId="{4337FC10-22BC-4B44-9C89-9AD7E310250F}">
      <dsp:nvSpPr>
        <dsp:cNvPr id="0" name=""/>
        <dsp:cNvSpPr/>
      </dsp:nvSpPr>
      <dsp:spPr>
        <a:xfrm>
          <a:off x="4466122" y="1599863"/>
          <a:ext cx="461655" cy="208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27" y="0"/>
              </a:lnTo>
              <a:lnTo>
                <a:pt x="230827" y="208072"/>
              </a:lnTo>
              <a:lnTo>
                <a:pt x="461655" y="20807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4684291" y="1691240"/>
        <a:ext cx="25318" cy="25318"/>
      </dsp:txXfrm>
    </dsp:sp>
    <dsp:sp modelId="{471CA7C6-4C94-4ACE-AFDA-F2B014DFDE50}">
      <dsp:nvSpPr>
        <dsp:cNvPr id="0" name=""/>
        <dsp:cNvSpPr/>
      </dsp:nvSpPr>
      <dsp:spPr>
        <a:xfrm>
          <a:off x="4466122" y="1391791"/>
          <a:ext cx="461655" cy="208072"/>
        </a:xfrm>
        <a:custGeom>
          <a:avLst/>
          <a:gdLst/>
          <a:ahLst/>
          <a:cxnLst/>
          <a:rect l="0" t="0" r="0" b="0"/>
          <a:pathLst>
            <a:path>
              <a:moveTo>
                <a:pt x="0" y="208072"/>
              </a:moveTo>
              <a:lnTo>
                <a:pt x="230827" y="208072"/>
              </a:lnTo>
              <a:lnTo>
                <a:pt x="230827" y="0"/>
              </a:lnTo>
              <a:lnTo>
                <a:pt x="46165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4684291" y="1483167"/>
        <a:ext cx="25318" cy="25318"/>
      </dsp:txXfrm>
    </dsp:sp>
    <dsp:sp modelId="{F97B00B9-86A8-4463-8602-93B0D2B96E38}">
      <dsp:nvSpPr>
        <dsp:cNvPr id="0" name=""/>
        <dsp:cNvSpPr/>
      </dsp:nvSpPr>
      <dsp:spPr>
        <a:xfrm>
          <a:off x="2017523" y="1599863"/>
          <a:ext cx="461655" cy="320456"/>
        </a:xfrm>
        <a:custGeom>
          <a:avLst/>
          <a:gdLst/>
          <a:ahLst/>
          <a:cxnLst/>
          <a:rect l="0" t="0" r="0" b="0"/>
          <a:pathLst>
            <a:path>
              <a:moveTo>
                <a:pt x="0" y="320456"/>
              </a:moveTo>
              <a:lnTo>
                <a:pt x="230827" y="320456"/>
              </a:lnTo>
              <a:lnTo>
                <a:pt x="230827" y="0"/>
              </a:lnTo>
              <a:lnTo>
                <a:pt x="461655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234301" y="1746042"/>
        <a:ext cx="28098" cy="28098"/>
      </dsp:txXfrm>
    </dsp:sp>
    <dsp:sp modelId="{96248ABB-2854-4E80-B66F-93D2CED99239}">
      <dsp:nvSpPr>
        <dsp:cNvPr id="0" name=""/>
        <dsp:cNvSpPr/>
      </dsp:nvSpPr>
      <dsp:spPr>
        <a:xfrm>
          <a:off x="1068552" y="1411059"/>
          <a:ext cx="879420" cy="10185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RAID</a:t>
          </a:r>
          <a:r>
            <a:rPr lang="zh-CN" altLang="en-US" sz="2000" b="1" kern="1200" dirty="0"/>
            <a:t>卡工具</a:t>
          </a:r>
          <a:endParaRPr lang="zh-CN" sz="2000" kern="1200" dirty="0"/>
        </a:p>
      </dsp:txBody>
      <dsp:txXfrm>
        <a:off x="1068552" y="1411059"/>
        <a:ext cx="879420" cy="1018521"/>
      </dsp:txXfrm>
    </dsp:sp>
    <dsp:sp modelId="{D737CC85-3DA1-40F9-A4A2-1723DEDF5C06}">
      <dsp:nvSpPr>
        <dsp:cNvPr id="0" name=""/>
        <dsp:cNvSpPr/>
      </dsp:nvSpPr>
      <dsp:spPr>
        <a:xfrm>
          <a:off x="2479179" y="1401168"/>
          <a:ext cx="1986943" cy="3973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带内工具</a:t>
          </a:r>
        </a:p>
      </dsp:txBody>
      <dsp:txXfrm>
        <a:off x="2479179" y="1401168"/>
        <a:ext cx="1986943" cy="397389"/>
      </dsp:txXfrm>
    </dsp:sp>
    <dsp:sp modelId="{F6BB035B-6038-4AF3-A917-B8DD311D6EC7}">
      <dsp:nvSpPr>
        <dsp:cNvPr id="0" name=""/>
        <dsp:cNvSpPr/>
      </dsp:nvSpPr>
      <dsp:spPr>
        <a:xfrm>
          <a:off x="4927778" y="1271686"/>
          <a:ext cx="1993753" cy="2402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命令行工具</a:t>
          </a:r>
        </a:p>
      </dsp:txBody>
      <dsp:txXfrm>
        <a:off x="4927778" y="1271686"/>
        <a:ext cx="1993753" cy="240208"/>
      </dsp:txXfrm>
    </dsp:sp>
    <dsp:sp modelId="{89BDA4CA-88C2-4FBB-B953-A7C0D392CDED}">
      <dsp:nvSpPr>
        <dsp:cNvPr id="0" name=""/>
        <dsp:cNvSpPr/>
      </dsp:nvSpPr>
      <dsp:spPr>
        <a:xfrm>
          <a:off x="4927778" y="1687831"/>
          <a:ext cx="1993753" cy="2402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图形化工具</a:t>
          </a:r>
        </a:p>
      </dsp:txBody>
      <dsp:txXfrm>
        <a:off x="4927778" y="1687831"/>
        <a:ext cx="1993753" cy="240208"/>
      </dsp:txXfrm>
    </dsp:sp>
    <dsp:sp modelId="{65FF4833-7D6D-472F-A90B-9AA270CED549}">
      <dsp:nvSpPr>
        <dsp:cNvPr id="0" name=""/>
        <dsp:cNvSpPr/>
      </dsp:nvSpPr>
      <dsp:spPr>
        <a:xfrm>
          <a:off x="2479179" y="2042082"/>
          <a:ext cx="1986943" cy="3973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带外工具</a:t>
          </a:r>
        </a:p>
      </dsp:txBody>
      <dsp:txXfrm>
        <a:off x="2479179" y="2042082"/>
        <a:ext cx="1986943" cy="397389"/>
      </dsp:txXfrm>
    </dsp:sp>
    <dsp:sp modelId="{1F927D1E-59E0-4A29-BB4A-A52D5C6BA413}">
      <dsp:nvSpPr>
        <dsp:cNvPr id="0" name=""/>
        <dsp:cNvSpPr/>
      </dsp:nvSpPr>
      <dsp:spPr>
        <a:xfrm>
          <a:off x="4927778" y="2103976"/>
          <a:ext cx="1994099" cy="27360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BMC</a:t>
          </a:r>
          <a:r>
            <a:rPr lang="zh-CN" altLang="en-US" sz="1200" b="1" kern="1200" dirty="0"/>
            <a:t>存储系统</a:t>
          </a:r>
          <a:endParaRPr lang="zh-CN" sz="1200" b="1" kern="1200" dirty="0"/>
        </a:p>
      </dsp:txBody>
      <dsp:txXfrm>
        <a:off x="4927778" y="2103976"/>
        <a:ext cx="1994099" cy="27360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92056-B135-4AA1-833F-AE89C22FB82B}">
      <dsp:nvSpPr>
        <dsp:cNvPr id="0" name=""/>
        <dsp:cNvSpPr/>
      </dsp:nvSpPr>
      <dsp:spPr>
        <a:xfrm>
          <a:off x="0" y="281036"/>
          <a:ext cx="4815149" cy="3410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 Level: 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创建</a:t>
          </a:r>
          <a:r>
            <a:rPr 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级别</a:t>
          </a:r>
        </a:p>
      </dsp:txBody>
      <dsp:txXfrm>
        <a:off x="16649" y="297685"/>
        <a:ext cx="4781851" cy="307757"/>
      </dsp:txXfrm>
    </dsp:sp>
    <dsp:sp modelId="{717338E0-803C-4AFE-A26B-4336CCC61C50}">
      <dsp:nvSpPr>
        <dsp:cNvPr id="0" name=""/>
        <dsp:cNvSpPr/>
      </dsp:nvSpPr>
      <dsp:spPr>
        <a:xfrm>
          <a:off x="0" y="692634"/>
          <a:ext cx="4815149" cy="43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881" tIns="13970" rIns="78232" bIns="1397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软件授权不同，所支持的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级别也不同；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LSI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标准卡产品支持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RAID0/1/10/5/50/6/60.</a:t>
          </a:r>
          <a:endParaRPr lang="zh-CN" sz="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692634"/>
        <a:ext cx="4815149" cy="432630"/>
      </dsp:txXfrm>
    </dsp:sp>
    <dsp:sp modelId="{C31A60D8-6A8A-469D-A2B1-8863999F71E0}">
      <dsp:nvSpPr>
        <dsp:cNvPr id="0" name=""/>
        <dsp:cNvSpPr/>
      </dsp:nvSpPr>
      <dsp:spPr>
        <a:xfrm>
          <a:off x="0" y="1132862"/>
          <a:ext cx="4815149" cy="3410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Strip Size: </a:t>
          </a:r>
          <a:r>
            <a:rPr 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区分于</a:t>
          </a:r>
          <a:r>
            <a:rPr 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Stripe Size</a:t>
          </a:r>
          <a:r>
            <a:rPr 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，是指一个</a:t>
          </a:r>
          <a:r>
            <a:rPr 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Stripe</a:t>
          </a:r>
          <a:r>
            <a:rPr 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下存在于一个单盘上的容量</a:t>
          </a:r>
        </a:p>
      </dsp:txBody>
      <dsp:txXfrm>
        <a:off x="16649" y="1149511"/>
        <a:ext cx="4781851" cy="307757"/>
      </dsp:txXfrm>
    </dsp:sp>
    <dsp:sp modelId="{809BCCCD-4978-4B94-9658-B725579ACFE2}">
      <dsp:nvSpPr>
        <dsp:cNvPr id="0" name=""/>
        <dsp:cNvSpPr/>
      </dsp:nvSpPr>
      <dsp:spPr>
        <a:xfrm>
          <a:off x="0" y="1513384"/>
          <a:ext cx="4815149" cy="210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881" tIns="13970" rIns="78232" bIns="1397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可以设置为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8KB/16KB/32KB/64KB/128KB/256KB/512KB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及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1MB</a:t>
          </a:r>
          <a:endParaRPr lang="zh-CN" sz="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513384"/>
        <a:ext cx="4815149" cy="210622"/>
      </dsp:txXfrm>
    </dsp:sp>
    <dsp:sp modelId="{F46BBB6B-BD94-41F6-8287-92690757F0C3}">
      <dsp:nvSpPr>
        <dsp:cNvPr id="0" name=""/>
        <dsp:cNvSpPr/>
      </dsp:nvSpPr>
      <dsp:spPr>
        <a:xfrm>
          <a:off x="0" y="1736579"/>
          <a:ext cx="4815149" cy="3410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Access Policy: 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虚拟磁盘</a:t>
          </a:r>
          <a:r>
            <a:rPr 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的读写权限</a:t>
          </a:r>
        </a:p>
      </dsp:txBody>
      <dsp:txXfrm>
        <a:off x="16649" y="1753228"/>
        <a:ext cx="4781851" cy="307757"/>
      </dsp:txXfrm>
    </dsp:sp>
    <dsp:sp modelId="{D8B08758-6980-4D81-BEEA-3830F001FA12}">
      <dsp:nvSpPr>
        <dsp:cNvPr id="0" name=""/>
        <dsp:cNvSpPr/>
      </dsp:nvSpPr>
      <dsp:spPr>
        <a:xfrm>
          <a:off x="0" y="2134074"/>
          <a:ext cx="4815149" cy="64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881" tIns="13970" rIns="78232" bIns="1397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RW: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完整的读写权限；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Read Only: 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只读；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Blocked: 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不允许读写。</a:t>
          </a:r>
        </a:p>
      </dsp:txBody>
      <dsp:txXfrm>
        <a:off x="0" y="2134074"/>
        <a:ext cx="4815149" cy="648945"/>
      </dsp:txXfrm>
    </dsp:sp>
    <dsp:sp modelId="{1C46B204-BB79-4C27-9734-E8DB58F5D356}">
      <dsp:nvSpPr>
        <dsp:cNvPr id="0" name=""/>
        <dsp:cNvSpPr/>
      </dsp:nvSpPr>
      <dsp:spPr>
        <a:xfrm>
          <a:off x="0" y="2826030"/>
          <a:ext cx="4815149" cy="3410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Read Policy: 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虚拟磁盘的数据读策略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649" y="2842679"/>
        <a:ext cx="4781851" cy="307757"/>
      </dsp:txXfrm>
    </dsp:sp>
    <dsp:sp modelId="{FB0A26CB-2465-4E69-A245-33957DC63F0C}">
      <dsp:nvSpPr>
        <dsp:cNvPr id="0" name=""/>
        <dsp:cNvSpPr/>
      </dsp:nvSpPr>
      <dsp:spPr>
        <a:xfrm>
          <a:off x="0" y="3167085"/>
          <a:ext cx="4815149" cy="603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881" tIns="13970" rIns="78232" bIns="1397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No Read Ahead: 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禁止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Read Ahead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功能；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Always Read Ahead: 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启用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Read Ahead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功能，在读取所请求的数据外，将所请求数据后面的部分数据读入到缓存中，期望这些数据能够很快被系统请求。</a:t>
          </a:r>
        </a:p>
      </dsp:txBody>
      <dsp:txXfrm>
        <a:off x="0" y="3167085"/>
        <a:ext cx="4815149" cy="60340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A09D9-5C36-4F47-966F-7F3B7694FA06}">
      <dsp:nvSpPr>
        <dsp:cNvPr id="0" name=""/>
        <dsp:cNvSpPr/>
      </dsp:nvSpPr>
      <dsp:spPr>
        <a:xfrm>
          <a:off x="0" y="3988"/>
          <a:ext cx="8208912" cy="3576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Write Policy: 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虚拟磁盘的数据</a:t>
          </a:r>
          <a:r>
            <a:rPr 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写策略</a:t>
          </a:r>
        </a:p>
      </dsp:txBody>
      <dsp:txXfrm>
        <a:off x="17457" y="21445"/>
        <a:ext cx="8173998" cy="322699"/>
      </dsp:txXfrm>
    </dsp:sp>
    <dsp:sp modelId="{DC6A4FE8-16CE-481E-A13B-7B538FEAFBC7}">
      <dsp:nvSpPr>
        <dsp:cNvPr id="0" name=""/>
        <dsp:cNvSpPr/>
      </dsp:nvSpPr>
      <dsp:spPr>
        <a:xfrm>
          <a:off x="0" y="361601"/>
          <a:ext cx="8208912" cy="61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633" tIns="11430" rIns="64008" bIns="1143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Always Write Back: 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控制器在将请求写数据写入缓存后即反馈写操作已完成；（在没有电池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电容的情况下，可能造成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Cache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数据丢失）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Write Through: 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控制器在将请求写数据写入磁盘后才反馈写操作已完成；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Write Back with BBU: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在控制器无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BBU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Battery Backup Unit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）或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BBU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损坏的情况下，控制器将自动切换到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Write Through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模式。默认为该策略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0" y="361601"/>
        <a:ext cx="8208912" cy="613527"/>
      </dsp:txXfrm>
    </dsp:sp>
    <dsp:sp modelId="{847D4720-58F0-4D0A-8821-9DC612CD3C90}">
      <dsp:nvSpPr>
        <dsp:cNvPr id="0" name=""/>
        <dsp:cNvSpPr/>
      </dsp:nvSpPr>
      <dsp:spPr>
        <a:xfrm>
          <a:off x="0" y="975128"/>
          <a:ext cx="8208912" cy="357613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IO Policy: 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应用于特殊的虚拟磁盘读取，不影响预读取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Cache</a:t>
          </a:r>
          <a:endParaRPr 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457" y="992585"/>
        <a:ext cx="8173998" cy="322699"/>
      </dsp:txXfrm>
    </dsp:sp>
    <dsp:sp modelId="{7A2BAB80-D093-4E02-A4A3-0CDFB6296CCE}">
      <dsp:nvSpPr>
        <dsp:cNvPr id="0" name=""/>
        <dsp:cNvSpPr/>
      </dsp:nvSpPr>
      <dsp:spPr>
        <a:xfrm>
          <a:off x="0" y="1332741"/>
          <a:ext cx="8208912" cy="61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633" tIns="11430" rIns="64008" bIns="1143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Direct: 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直接读取并不在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Cache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中缓存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Cached: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所有请求读数据都会缓存在</a:t>
          </a: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Cache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中。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800" kern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说明：</a:t>
          </a:r>
          <a:r>
            <a:rPr lang="en-US" altLang="zh-CN" sz="800" kern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“Direct”</a:t>
          </a:r>
          <a:r>
            <a:rPr lang="zh-CN" altLang="en-US" sz="800" kern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为一般配置下的推荐模式，当使用</a:t>
          </a:r>
          <a:r>
            <a:rPr lang="en-US" altLang="zh-CN" sz="800" kern="1200" dirty="0" err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CacheCade</a:t>
          </a:r>
          <a:r>
            <a:rPr lang="zh-CN" altLang="en-US" sz="800" kern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时推荐“</a:t>
          </a:r>
          <a:r>
            <a:rPr lang="en-US" altLang="zh-CN" sz="800" kern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Cached”</a:t>
          </a:r>
          <a:r>
            <a:rPr lang="zh-CN" altLang="en-US" sz="800" kern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模式。</a:t>
          </a:r>
          <a:endParaRPr lang="zh-CN" sz="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332741"/>
        <a:ext cx="8208912" cy="613527"/>
      </dsp:txXfrm>
    </dsp:sp>
    <dsp:sp modelId="{B2826035-B616-4D42-8382-24BBA6A31122}">
      <dsp:nvSpPr>
        <dsp:cNvPr id="0" name=""/>
        <dsp:cNvSpPr/>
      </dsp:nvSpPr>
      <dsp:spPr>
        <a:xfrm>
          <a:off x="0" y="1946269"/>
          <a:ext cx="8208912" cy="357613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Drive Cache 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Policy</a:t>
          </a:r>
          <a:r>
            <a:rPr 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: 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物理</a:t>
          </a:r>
          <a:r>
            <a:rPr 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磁盘的缓存策略</a:t>
          </a:r>
        </a:p>
      </dsp:txBody>
      <dsp:txXfrm>
        <a:off x="17457" y="1963726"/>
        <a:ext cx="8173998" cy="322699"/>
      </dsp:txXfrm>
    </dsp:sp>
    <dsp:sp modelId="{90FFB2DF-270E-4BFA-81AA-A6E9B90E6BEC}">
      <dsp:nvSpPr>
        <dsp:cNvPr id="0" name=""/>
        <dsp:cNvSpPr/>
      </dsp:nvSpPr>
      <dsp:spPr>
        <a:xfrm>
          <a:off x="0" y="2303882"/>
          <a:ext cx="8208912" cy="61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633" tIns="11430" rIns="64008" bIns="1143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>
              <a:latin typeface="微软雅黑" panose="020B0503020204020204" pitchFamily="34" charset="-122"/>
              <a:ea typeface="微软雅黑" panose="020B0503020204020204" pitchFamily="34" charset="-122"/>
            </a:rPr>
            <a:t>Enable: </a:t>
          </a:r>
          <a:r>
            <a:rPr lang="zh-CN" sz="900" kern="1200">
              <a:latin typeface="微软雅黑" panose="020B0503020204020204" pitchFamily="34" charset="-122"/>
              <a:ea typeface="微软雅黑" panose="020B0503020204020204" pitchFamily="34" charset="-122"/>
            </a:rPr>
            <a:t>打开磁盘缓存功能；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Disable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：关闭磁盘缓存功能；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>
              <a:latin typeface="微软雅黑" panose="020B0503020204020204" pitchFamily="34" charset="-122"/>
              <a:ea typeface="微软雅黑" panose="020B0503020204020204" pitchFamily="34" charset="-122"/>
            </a:rPr>
            <a:t>Unchanged: </a:t>
          </a:r>
          <a:r>
            <a:rPr lang="zh-CN" sz="900" kern="1200">
              <a:latin typeface="微软雅黑" panose="020B0503020204020204" pitchFamily="34" charset="-122"/>
              <a:ea typeface="微软雅黑" panose="020B0503020204020204" pitchFamily="34" charset="-122"/>
            </a:rPr>
            <a:t>保留原来磁盘的缓存状态；</a:t>
          </a:r>
        </a:p>
      </dsp:txBody>
      <dsp:txXfrm>
        <a:off x="0" y="2303882"/>
        <a:ext cx="8208912" cy="613527"/>
      </dsp:txXfrm>
    </dsp:sp>
    <dsp:sp modelId="{2340664A-B91F-4E71-AB2E-1A409C5E1A62}">
      <dsp:nvSpPr>
        <dsp:cNvPr id="0" name=""/>
        <dsp:cNvSpPr/>
      </dsp:nvSpPr>
      <dsp:spPr>
        <a:xfrm>
          <a:off x="0" y="2917409"/>
          <a:ext cx="8208912" cy="357613"/>
        </a:xfrm>
        <a:prstGeom prst="round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Initialize</a:t>
          </a:r>
          <a:r>
            <a:rPr 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: 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选中后，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创建完成后自动进行快速初始化操作。</a:t>
          </a:r>
          <a:endParaRPr 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457" y="2934866"/>
        <a:ext cx="8173998" cy="322699"/>
      </dsp:txXfrm>
    </dsp:sp>
    <dsp:sp modelId="{915EB9AE-5B12-42CD-A5A4-26E50A1AA671}">
      <dsp:nvSpPr>
        <dsp:cNvPr id="0" name=""/>
        <dsp:cNvSpPr/>
      </dsp:nvSpPr>
      <dsp:spPr>
        <a:xfrm>
          <a:off x="0" y="3275022"/>
          <a:ext cx="8208912" cy="19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633" tIns="11430" rIns="64008" bIns="1143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选中后，会在前方显示“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[X]”</a:t>
          </a:r>
          <a:r>
            <a:rPr 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；</a:t>
          </a:r>
        </a:p>
      </dsp:txBody>
      <dsp:txXfrm>
        <a:off x="0" y="3275022"/>
        <a:ext cx="8208912" cy="197912"/>
      </dsp:txXfrm>
    </dsp:sp>
    <dsp:sp modelId="{31FE2835-5AA4-43DA-9705-67327F1C49A9}">
      <dsp:nvSpPr>
        <dsp:cNvPr id="0" name=""/>
        <dsp:cNvSpPr/>
      </dsp:nvSpPr>
      <dsp:spPr>
        <a:xfrm>
          <a:off x="0" y="3472934"/>
          <a:ext cx="8208912" cy="357613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Configure </a:t>
          </a:r>
          <a:r>
            <a:rPr lang="en-US" altLang="zh-CN"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HotSpare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: 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为</a:t>
          </a:r>
          <a:r>
            <a:rPr lang="en-US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组配置热备盘</a:t>
          </a:r>
          <a:endParaRPr 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457" y="3490391"/>
        <a:ext cx="8173998" cy="322699"/>
      </dsp:txXfrm>
    </dsp:sp>
    <dsp:sp modelId="{0B13D21C-B6F9-4D9D-9FA8-C8220F986393}">
      <dsp:nvSpPr>
        <dsp:cNvPr id="0" name=""/>
        <dsp:cNvSpPr/>
      </dsp:nvSpPr>
      <dsp:spPr>
        <a:xfrm>
          <a:off x="0" y="3830547"/>
          <a:ext cx="8208912" cy="19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633" tIns="11430" rIns="64008" bIns="1143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选中后，会在前方显示“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[X]”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；创建</a:t>
          </a:r>
          <a:r>
            <a:rPr lang="en-US" altLang="zh-CN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 0</a:t>
          </a:r>
          <a:r>
            <a:rPr lang="zh-CN" altLang="en-US" sz="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时，该参数无效。</a:t>
          </a:r>
          <a:endParaRPr lang="zh-CN" sz="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830547"/>
        <a:ext cx="8208912" cy="197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29582-295F-4B7F-8705-439B45B9DA93}">
      <dsp:nvSpPr>
        <dsp:cNvPr id="0" name=""/>
        <dsp:cNvSpPr/>
      </dsp:nvSpPr>
      <dsp:spPr>
        <a:xfrm>
          <a:off x="0" y="0"/>
          <a:ext cx="5328591" cy="12318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提供更大的存储空间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通过把硬盘有机组合，为系统提供一个容量更大的逻辑硬盘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在线容量扩展</a:t>
          </a:r>
          <a:r>
            <a:rPr lang="en-US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(OCE)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在线</a:t>
          </a:r>
          <a:r>
            <a:rPr lang="en-US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 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等级迁移</a:t>
          </a:r>
          <a:r>
            <a:rPr lang="en-US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(RLM)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88898" y="0"/>
        <a:ext cx="4139693" cy="1231800"/>
      </dsp:txXfrm>
    </dsp:sp>
    <dsp:sp modelId="{E0E3F22E-1A32-48B5-A64A-4B94E48140AD}">
      <dsp:nvSpPr>
        <dsp:cNvPr id="0" name=""/>
        <dsp:cNvSpPr/>
      </dsp:nvSpPr>
      <dsp:spPr>
        <a:xfrm>
          <a:off x="123180" y="123180"/>
          <a:ext cx="1065718" cy="9854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E0E1C1-E3B2-4766-88B6-D658281CF104}">
      <dsp:nvSpPr>
        <dsp:cNvPr id="0" name=""/>
        <dsp:cNvSpPr/>
      </dsp:nvSpPr>
      <dsp:spPr>
        <a:xfrm>
          <a:off x="0" y="1354981"/>
          <a:ext cx="5328591" cy="1231800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提供更快的传输速度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DDR</a:t>
          </a:r>
          <a:r>
            <a:rPr lang="zh-CN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缓存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加速突破硬盘传输速度瓶颈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超过百万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IOPS</a:t>
          </a:r>
          <a:endParaRPr lang="zh-CN" alt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单控制器多路径</a:t>
          </a:r>
        </a:p>
      </dsp:txBody>
      <dsp:txXfrm>
        <a:off x="1188898" y="1354981"/>
        <a:ext cx="4139693" cy="1231800"/>
      </dsp:txXfrm>
    </dsp:sp>
    <dsp:sp modelId="{067B6E26-7D8B-487C-8E3A-5D9FDD2973D8}">
      <dsp:nvSpPr>
        <dsp:cNvPr id="0" name=""/>
        <dsp:cNvSpPr/>
      </dsp:nvSpPr>
      <dsp:spPr>
        <a:xfrm>
          <a:off x="123180" y="1478161"/>
          <a:ext cx="1065718" cy="9854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79F2AA-82AA-4CCB-980A-ECBC74133862}">
      <dsp:nvSpPr>
        <dsp:cNvPr id="0" name=""/>
        <dsp:cNvSpPr/>
      </dsp:nvSpPr>
      <dsp:spPr>
        <a:xfrm>
          <a:off x="0" y="2709962"/>
          <a:ext cx="5328591" cy="1231800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提供更高的安全性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虚拟磁盘</a:t>
          </a:r>
          <a:r>
            <a:rPr lang="en-US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(VD) 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一致性检查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热备份支持</a:t>
          </a:r>
          <a:r>
            <a:rPr lang="en-US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最高可达 </a:t>
          </a:r>
          <a:r>
            <a:rPr lang="en-US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8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个</a:t>
          </a:r>
          <a:r>
            <a:rPr lang="en-US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88898" y="2709962"/>
        <a:ext cx="4139693" cy="1231800"/>
      </dsp:txXfrm>
    </dsp:sp>
    <dsp:sp modelId="{2F6D2ABD-8AA1-46B0-858D-88BD778260B5}">
      <dsp:nvSpPr>
        <dsp:cNvPr id="0" name=""/>
        <dsp:cNvSpPr/>
      </dsp:nvSpPr>
      <dsp:spPr>
        <a:xfrm>
          <a:off x="123180" y="2833142"/>
          <a:ext cx="1065718" cy="9854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B2A18-5A00-4CCD-9904-1F69C0ED220D}">
      <dsp:nvSpPr>
        <dsp:cNvPr id="0" name=""/>
        <dsp:cNvSpPr/>
      </dsp:nvSpPr>
      <dsp:spPr>
        <a:xfrm>
          <a:off x="0" y="13444"/>
          <a:ext cx="5472608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SAS HBA</a:t>
          </a:r>
          <a:r>
            <a:rPr lang="zh-CN" altLang="en-US" sz="1700" kern="1200" dirty="0"/>
            <a:t>卡</a:t>
          </a:r>
          <a:r>
            <a:rPr lang="en-US" altLang="zh-CN" sz="1700" kern="1200" dirty="0"/>
            <a:t>( Tri-Mode HBA</a:t>
          </a:r>
          <a:r>
            <a:rPr lang="zh-CN" altLang="en-US" sz="1700" kern="1200" dirty="0"/>
            <a:t>卡</a:t>
          </a:r>
          <a:r>
            <a:rPr lang="en-US" altLang="zh-CN" sz="1700" kern="1200" dirty="0"/>
            <a:t>)</a:t>
          </a:r>
          <a:endParaRPr lang="zh-CN" altLang="en-US" sz="1700" kern="1200" dirty="0"/>
        </a:p>
      </dsp:txBody>
      <dsp:txXfrm>
        <a:off x="25730" y="39174"/>
        <a:ext cx="5421148" cy="475625"/>
      </dsp:txXfrm>
    </dsp:sp>
    <dsp:sp modelId="{74780585-4103-472D-BEB3-9CDB41300C79}">
      <dsp:nvSpPr>
        <dsp:cNvPr id="0" name=""/>
        <dsp:cNvSpPr/>
      </dsp:nvSpPr>
      <dsp:spPr>
        <a:xfrm>
          <a:off x="0" y="540529"/>
          <a:ext cx="5472608" cy="144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75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kern="1200" dirty="0">
              <a:latin typeface="+mn-lt"/>
              <a:ea typeface="+mn-ea"/>
            </a:rPr>
            <a:t>Host Bus Adapters</a:t>
          </a:r>
          <a:r>
            <a:rPr lang="zh-CN" altLang="en-US" sz="1300" b="0" kern="1200" dirty="0">
              <a:latin typeface="+mn-lt"/>
              <a:ea typeface="+mn-ea"/>
            </a:rPr>
            <a:t>，</a:t>
          </a:r>
          <a:r>
            <a:rPr lang="zh-CN" altLang="en-US" sz="1300" b="0" i="0" kern="1200" dirty="0"/>
            <a:t>主机总线适配器</a:t>
          </a:r>
          <a:endParaRPr lang="zh-CN" altLang="en-US" sz="1300" b="0" kern="1200" dirty="0">
            <a:latin typeface="+mn-lt"/>
            <a:ea typeface="+mn-ea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实现服务器内部的</a:t>
          </a:r>
          <a:r>
            <a:rPr lang="en-US" altLang="zh-CN" sz="1300" b="0" i="0" kern="1200" dirty="0"/>
            <a:t>I/O</a:t>
          </a:r>
          <a:r>
            <a:rPr lang="zh-CN" altLang="en-US" sz="1300" b="0" i="0" kern="1200" dirty="0"/>
            <a:t>通道与存储系统的</a:t>
          </a:r>
          <a:r>
            <a:rPr lang="en-US" altLang="zh-CN" sz="1300" b="0" i="0" kern="1200" dirty="0"/>
            <a:t>I/O</a:t>
          </a:r>
          <a:r>
            <a:rPr lang="zh-CN" altLang="en-US" sz="1300" b="0" i="0" kern="1200" dirty="0"/>
            <a:t>通道之间的物理连接、协议转换的板卡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kern="1200" dirty="0"/>
            <a:t>扩展出更多的接口来连接更多种类的外部设备，提高存储方案的灵活性和可扩展性</a:t>
          </a:r>
        </a:p>
      </dsp:txBody>
      <dsp:txXfrm>
        <a:off x="0" y="540529"/>
        <a:ext cx="5472608" cy="1442790"/>
      </dsp:txXfrm>
    </dsp:sp>
    <dsp:sp modelId="{24AF9059-9C63-49D6-984E-79A2F06981CD}">
      <dsp:nvSpPr>
        <dsp:cNvPr id="0" name=""/>
        <dsp:cNvSpPr/>
      </dsp:nvSpPr>
      <dsp:spPr>
        <a:xfrm>
          <a:off x="0" y="1983319"/>
          <a:ext cx="5472608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SAS RAID</a:t>
          </a:r>
          <a:r>
            <a:rPr lang="zh-CN" altLang="en-US" sz="1700" kern="1200" dirty="0"/>
            <a:t>卡</a:t>
          </a:r>
          <a:r>
            <a:rPr lang="en-US" altLang="zh-CN" sz="1700" kern="1200" dirty="0"/>
            <a:t>( Tri-Mode RAID</a:t>
          </a:r>
          <a:r>
            <a:rPr lang="zh-CN" altLang="en-US" sz="1700" kern="1200" dirty="0"/>
            <a:t>卡</a:t>
          </a:r>
          <a:r>
            <a:rPr lang="en-US" altLang="zh-CN" sz="1700" kern="1200" dirty="0"/>
            <a:t>)</a:t>
          </a:r>
          <a:endParaRPr lang="zh-CN" altLang="en-US" sz="1700" kern="1200" dirty="0"/>
        </a:p>
      </dsp:txBody>
      <dsp:txXfrm>
        <a:off x="25730" y="2009049"/>
        <a:ext cx="5421148" cy="475625"/>
      </dsp:txXfrm>
    </dsp:sp>
    <dsp:sp modelId="{7CA01303-596D-4B8B-8B5D-DBD755A9DE1B}">
      <dsp:nvSpPr>
        <dsp:cNvPr id="0" name=""/>
        <dsp:cNvSpPr/>
      </dsp:nvSpPr>
      <dsp:spPr>
        <a:xfrm>
          <a:off x="0" y="2510404"/>
          <a:ext cx="5472608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75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b="0" i="0" kern="1200" dirty="0"/>
            <a:t>实现</a:t>
          </a:r>
          <a:r>
            <a:rPr lang="en-US" altLang="zh-CN" sz="1300" b="0" i="0" kern="1200" dirty="0"/>
            <a:t>RAID</a:t>
          </a:r>
          <a:r>
            <a:rPr lang="zh-CN" altLang="en-US" sz="1300" b="0" i="0" kern="1200" dirty="0"/>
            <a:t>功能的板卡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kern="1200" dirty="0"/>
            <a:t>兼备</a:t>
          </a:r>
          <a:r>
            <a:rPr lang="en-US" altLang="zh-CN" sz="1300" kern="1200" dirty="0"/>
            <a:t>HBA</a:t>
          </a:r>
          <a:r>
            <a:rPr lang="zh-CN" altLang="en-US" sz="1300" kern="1200" dirty="0"/>
            <a:t>卡的功能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300" kern="1200" dirty="0"/>
            <a:t>提供更多的数据保护、硬盘管理功能</a:t>
          </a:r>
        </a:p>
      </dsp:txBody>
      <dsp:txXfrm>
        <a:off x="0" y="2510404"/>
        <a:ext cx="5472608" cy="9325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68BBD-E737-4AC5-A209-B293F33AC8FC}">
      <dsp:nvSpPr>
        <dsp:cNvPr id="0" name=""/>
        <dsp:cNvSpPr/>
      </dsp:nvSpPr>
      <dsp:spPr>
        <a:xfrm>
          <a:off x="0" y="12516"/>
          <a:ext cx="4392488" cy="403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核心处理芯片</a:t>
          </a:r>
        </a:p>
      </dsp:txBody>
      <dsp:txXfrm>
        <a:off x="19676" y="32192"/>
        <a:ext cx="4353136" cy="363712"/>
      </dsp:txXfrm>
    </dsp:sp>
    <dsp:sp modelId="{EFAD6CB1-4CAD-4D15-88D1-EED2197436BA}">
      <dsp:nvSpPr>
        <dsp:cNvPr id="0" name=""/>
        <dsp:cNvSpPr/>
      </dsp:nvSpPr>
      <dsp:spPr>
        <a:xfrm>
          <a:off x="0" y="415581"/>
          <a:ext cx="4392488" cy="7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61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的组建与重建 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检测和修复多位错误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000" kern="1200">
              <a:latin typeface="微软雅黑" panose="020B0503020204020204" pitchFamily="34" charset="-122"/>
              <a:ea typeface="微软雅黑" panose="020B0503020204020204" pitchFamily="34" charset="-122"/>
            </a:rPr>
            <a:t>错误磁盘自动检测</a:t>
          </a:r>
        </a:p>
      </dsp:txBody>
      <dsp:txXfrm>
        <a:off x="0" y="415581"/>
        <a:ext cx="4392488" cy="726569"/>
      </dsp:txXfrm>
    </dsp:sp>
    <dsp:sp modelId="{5E157320-1924-4A98-9677-05DBE6AF0D89}">
      <dsp:nvSpPr>
        <dsp:cNvPr id="0" name=""/>
        <dsp:cNvSpPr/>
      </dsp:nvSpPr>
      <dsp:spPr>
        <a:xfrm>
          <a:off x="0" y="1142151"/>
          <a:ext cx="4392488" cy="403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>
              <a:latin typeface="微软雅黑" panose="020B0503020204020204" pitchFamily="34" charset="-122"/>
              <a:ea typeface="微软雅黑" panose="020B0503020204020204" pitchFamily="34" charset="-122"/>
            </a:rPr>
            <a:t>端口</a:t>
          </a:r>
        </a:p>
      </dsp:txBody>
      <dsp:txXfrm>
        <a:off x="19676" y="1161827"/>
        <a:ext cx="4353136" cy="363712"/>
      </dsp:txXfrm>
    </dsp:sp>
    <dsp:sp modelId="{E5644589-5BEE-45B3-913A-4369D25D6BF9}">
      <dsp:nvSpPr>
        <dsp:cNvPr id="0" name=""/>
        <dsp:cNvSpPr/>
      </dsp:nvSpPr>
      <dsp:spPr>
        <a:xfrm>
          <a:off x="0" y="1545216"/>
          <a:ext cx="4392488" cy="1210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61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IDE</a:t>
          </a:r>
          <a:endParaRPr lang="zh-CN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>
              <a:latin typeface="微软雅黑" panose="020B0503020204020204" pitchFamily="34" charset="-122"/>
              <a:ea typeface="微软雅黑" panose="020B0503020204020204" pitchFamily="34" charset="-122"/>
            </a:rPr>
            <a:t>SCSI</a:t>
          </a:r>
          <a:endParaRPr lang="zh-CN" sz="1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>
              <a:latin typeface="微软雅黑" panose="020B0503020204020204" pitchFamily="34" charset="-122"/>
              <a:ea typeface="微软雅黑" panose="020B0503020204020204" pitchFamily="34" charset="-122"/>
            </a:rPr>
            <a:t>SATA</a:t>
          </a:r>
          <a:endParaRPr lang="zh-CN" sz="1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SAS(93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94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系列</a:t>
          </a: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HBA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PCIe(95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系列</a:t>
          </a: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HBA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</a:t>
          </a:r>
          <a:r>
            <a:rPr 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545216"/>
        <a:ext cx="4392488" cy="1210949"/>
      </dsp:txXfrm>
    </dsp:sp>
    <dsp:sp modelId="{CEA31378-4690-4B92-8C0A-82127845A717}">
      <dsp:nvSpPr>
        <dsp:cNvPr id="0" name=""/>
        <dsp:cNvSpPr/>
      </dsp:nvSpPr>
      <dsp:spPr>
        <a:xfrm>
          <a:off x="0" y="2756165"/>
          <a:ext cx="4392488" cy="403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缓存</a:t>
          </a:r>
        </a:p>
      </dsp:txBody>
      <dsp:txXfrm>
        <a:off x="19676" y="2775841"/>
        <a:ext cx="4353136" cy="363712"/>
      </dsp:txXfrm>
    </dsp:sp>
    <dsp:sp modelId="{9FA4E23B-30F5-4465-A961-8194193BCC7F}">
      <dsp:nvSpPr>
        <dsp:cNvPr id="0" name=""/>
        <dsp:cNvSpPr/>
      </dsp:nvSpPr>
      <dsp:spPr>
        <a:xfrm>
          <a:off x="0" y="3159231"/>
          <a:ext cx="4392488" cy="235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61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RAID</a:t>
          </a:r>
          <a:r>
            <a:rPr 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卡与外部总线进行数据交换的场</a:t>
          </a: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</a:t>
          </a:r>
          <a:endParaRPr lang="zh-CN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159231"/>
        <a:ext cx="4392488" cy="235462"/>
      </dsp:txXfrm>
    </dsp:sp>
    <dsp:sp modelId="{46D5B694-4CAC-4728-959A-8A6F3847E78C}">
      <dsp:nvSpPr>
        <dsp:cNvPr id="0" name=""/>
        <dsp:cNvSpPr/>
      </dsp:nvSpPr>
      <dsp:spPr>
        <a:xfrm>
          <a:off x="0" y="3394693"/>
          <a:ext cx="4392488" cy="403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>
              <a:latin typeface="微软雅黑" panose="020B0503020204020204" pitchFamily="34" charset="-122"/>
              <a:ea typeface="微软雅黑" panose="020B0503020204020204" pitchFamily="34" charset="-122"/>
            </a:rPr>
            <a:t>电池</a:t>
          </a:r>
          <a:r>
            <a:rPr lang="en-US" sz="1300" kern="120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sz="1300" kern="1200">
              <a:latin typeface="微软雅黑" panose="020B0503020204020204" pitchFamily="34" charset="-122"/>
              <a:ea typeface="微软雅黑" panose="020B0503020204020204" pitchFamily="34" charset="-122"/>
            </a:rPr>
            <a:t>电容</a:t>
          </a:r>
        </a:p>
      </dsp:txBody>
      <dsp:txXfrm>
        <a:off x="19676" y="3414369"/>
        <a:ext cx="4353136" cy="363712"/>
      </dsp:txXfrm>
    </dsp:sp>
    <dsp:sp modelId="{A390AA07-253E-4C2D-89DA-74893D7B6BD1}">
      <dsp:nvSpPr>
        <dsp:cNvPr id="0" name=""/>
        <dsp:cNvSpPr/>
      </dsp:nvSpPr>
      <dsp:spPr>
        <a:xfrm>
          <a:off x="0" y="3797758"/>
          <a:ext cx="4392488" cy="235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61" tIns="16510" rIns="92456" bIns="165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提供缓存数据的意外断电保护</a:t>
          </a:r>
        </a:p>
      </dsp:txBody>
      <dsp:txXfrm>
        <a:off x="0" y="3797758"/>
        <a:ext cx="4392488" cy="235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5117B-8981-452C-9593-36F51DF283A5}">
      <dsp:nvSpPr>
        <dsp:cNvPr id="0" name=""/>
        <dsp:cNvSpPr/>
      </dsp:nvSpPr>
      <dsp:spPr>
        <a:xfrm>
          <a:off x="1" y="0"/>
          <a:ext cx="7488828" cy="1460699"/>
        </a:xfrm>
        <a:prstGeom prst="rightArrow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EC06AC-0CA1-495B-90B9-604048545368}">
      <dsp:nvSpPr>
        <dsp:cNvPr id="0" name=""/>
        <dsp:cNvSpPr/>
      </dsp:nvSpPr>
      <dsp:spPr>
        <a:xfrm>
          <a:off x="508476" y="421034"/>
          <a:ext cx="1337138" cy="618629"/>
        </a:xfrm>
        <a:prstGeom prst="round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13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3Gb/s</a:t>
          </a:r>
        </a:p>
        <a:p>
          <a:pPr marL="0" lvl="0" indent="0" algn="ctr" defTabSz="711200">
            <a:lnSpc>
              <a:spcPts val="13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SAS1.0</a:t>
          </a:r>
          <a:endParaRPr lang="zh-CN" altLang="en-US" sz="16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538675" y="451233"/>
        <a:ext cx="1276740" cy="558231"/>
      </dsp:txXfrm>
    </dsp:sp>
    <dsp:sp modelId="{E20D5AFC-C2EB-4B59-81E5-C9138DF3DDB7}">
      <dsp:nvSpPr>
        <dsp:cNvPr id="0" name=""/>
        <dsp:cNvSpPr/>
      </dsp:nvSpPr>
      <dsp:spPr>
        <a:xfrm>
          <a:off x="2220056" y="421034"/>
          <a:ext cx="1337138" cy="618629"/>
        </a:xfrm>
        <a:prstGeom prst="roundRect">
          <a:avLst/>
        </a:prstGeom>
        <a:solidFill>
          <a:srgbClr val="A5A5A5">
            <a:hueOff val="903533"/>
            <a:satOff val="33333"/>
            <a:lumOff val="-4902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13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6Gb/s</a:t>
          </a:r>
        </a:p>
        <a:p>
          <a:pPr marL="0" lvl="0" indent="0" algn="ctr" defTabSz="711200">
            <a:lnSpc>
              <a:spcPts val="13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SAS2.0</a:t>
          </a:r>
          <a:endParaRPr lang="zh-CN" altLang="en-US" sz="16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250255" y="451233"/>
        <a:ext cx="1276740" cy="558231"/>
      </dsp:txXfrm>
    </dsp:sp>
    <dsp:sp modelId="{3E2EAA56-39BD-4448-B263-6E3F728D5A50}">
      <dsp:nvSpPr>
        <dsp:cNvPr id="0" name=""/>
        <dsp:cNvSpPr/>
      </dsp:nvSpPr>
      <dsp:spPr>
        <a:xfrm>
          <a:off x="3931636" y="421034"/>
          <a:ext cx="1337138" cy="618629"/>
        </a:xfrm>
        <a:prstGeom prst="roundRect">
          <a:avLst/>
        </a:prstGeom>
        <a:solidFill>
          <a:srgbClr val="A5A5A5">
            <a:hueOff val="1807066"/>
            <a:satOff val="66667"/>
            <a:lumOff val="-9804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13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12Gb/s</a:t>
          </a:r>
        </a:p>
        <a:p>
          <a:pPr marL="0" lvl="0" indent="0" algn="ctr" defTabSz="711200">
            <a:lnSpc>
              <a:spcPts val="13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SAS3.0</a:t>
          </a:r>
          <a:endParaRPr lang="zh-CN" altLang="en-US" sz="16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961835" y="451233"/>
        <a:ext cx="1276740" cy="558231"/>
      </dsp:txXfrm>
    </dsp:sp>
    <dsp:sp modelId="{DD7CF1AF-5F7E-4464-A7DF-9D06125CA41F}">
      <dsp:nvSpPr>
        <dsp:cNvPr id="0" name=""/>
        <dsp:cNvSpPr/>
      </dsp:nvSpPr>
      <dsp:spPr>
        <a:xfrm>
          <a:off x="5643216" y="438186"/>
          <a:ext cx="1337138" cy="584326"/>
        </a:xfrm>
        <a:prstGeom prst="roundRect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13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24Gb/s</a:t>
          </a:r>
        </a:p>
        <a:p>
          <a:pPr marL="0" lvl="0" indent="0" algn="ctr" defTabSz="711200">
            <a:lnSpc>
              <a:spcPts val="13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altLang="zh-CN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SAS4.0</a:t>
          </a:r>
          <a:endParaRPr lang="zh-CN" altLang="en-US" sz="16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5671740" y="466710"/>
        <a:ext cx="1280090" cy="5272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97B29-35AA-4D1E-B607-3C33E359993D}">
      <dsp:nvSpPr>
        <dsp:cNvPr id="0" name=""/>
        <dsp:cNvSpPr/>
      </dsp:nvSpPr>
      <dsp:spPr>
        <a:xfrm>
          <a:off x="22323" y="1297"/>
          <a:ext cx="4851897" cy="623904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现主流的端口传输率为</a:t>
          </a:r>
          <a:r>
            <a:rPr lang="en-US" altLang="zh-CN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12</a:t>
          </a:r>
          <a:r>
            <a:rPr 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Gb/s</a:t>
          </a:r>
          <a:r>
            <a:rPr lang="zh-CN" alt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，使用</a:t>
          </a:r>
          <a:r>
            <a:rPr 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SAS3.0</a:t>
          </a:r>
          <a:r>
            <a:rPr lang="zh-CN" alt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协议</a:t>
          </a:r>
        </a:p>
      </dsp:txBody>
      <dsp:txXfrm>
        <a:off x="52779" y="31753"/>
        <a:ext cx="4790985" cy="562992"/>
      </dsp:txXfrm>
    </dsp:sp>
    <dsp:sp modelId="{9E42B418-4821-4136-AB0F-B1B103C988B3}">
      <dsp:nvSpPr>
        <dsp:cNvPr id="0" name=""/>
        <dsp:cNvSpPr/>
      </dsp:nvSpPr>
      <dsp:spPr>
        <a:xfrm>
          <a:off x="22323" y="656396"/>
          <a:ext cx="4851897" cy="623904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T</a:t>
          </a:r>
          <a:r>
            <a:rPr lang="en-US" altLang="zh-CN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ri-Mode</a:t>
          </a:r>
          <a:r>
            <a:rPr lang="zh-CN" alt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产品芯片、标准卡产品已量产</a:t>
          </a:r>
        </a:p>
      </dsp:txBody>
      <dsp:txXfrm>
        <a:off x="52779" y="686852"/>
        <a:ext cx="4790985" cy="562992"/>
      </dsp:txXfrm>
    </dsp:sp>
    <dsp:sp modelId="{FC109E97-2312-470F-821E-C9798F3F2136}">
      <dsp:nvSpPr>
        <dsp:cNvPr id="0" name=""/>
        <dsp:cNvSpPr/>
      </dsp:nvSpPr>
      <dsp:spPr>
        <a:xfrm>
          <a:off x="22323" y="1311496"/>
          <a:ext cx="4851897" cy="623904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8</a:t>
          </a:r>
          <a:r>
            <a:rPr lang="zh-CN" alt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端口</a:t>
          </a:r>
          <a:r>
            <a:rPr 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12Gb</a:t>
          </a:r>
          <a:r>
            <a:rPr lang="zh-CN" alt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 </a:t>
          </a:r>
          <a:r>
            <a:rPr 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RAID</a:t>
          </a:r>
          <a:r>
            <a:rPr lang="zh-CN" alt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卡产品理论速率已超过</a:t>
          </a:r>
          <a:r>
            <a:rPr 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x8 PCI 3.0</a:t>
          </a:r>
          <a:r>
            <a:rPr lang="zh-CN" alt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的理论速率</a:t>
          </a:r>
        </a:p>
      </dsp:txBody>
      <dsp:txXfrm>
        <a:off x="52779" y="1341952"/>
        <a:ext cx="4790985" cy="562992"/>
      </dsp:txXfrm>
    </dsp:sp>
    <dsp:sp modelId="{E097B609-6E44-46BC-B46D-961B23125834}">
      <dsp:nvSpPr>
        <dsp:cNvPr id="0" name=""/>
        <dsp:cNvSpPr/>
      </dsp:nvSpPr>
      <dsp:spPr>
        <a:xfrm>
          <a:off x="22323" y="1966595"/>
          <a:ext cx="4851897" cy="623904"/>
        </a:xfrm>
        <a:prstGeom prst="round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285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SATA/SAS</a:t>
          </a:r>
          <a:r>
            <a:rPr lang="zh-CN" alt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向</a:t>
          </a:r>
          <a:r>
            <a:rPr 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SATA/SAS/</a:t>
          </a:r>
          <a:r>
            <a:rPr lang="en-US" altLang="zh-CN" sz="1400" kern="1200" dirty="0" err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NVMe</a:t>
          </a:r>
          <a:r>
            <a:rPr lang="zh-CN" altLang="en-US" sz="14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等多种设备支持的趋势发展</a:t>
          </a:r>
        </a:p>
      </dsp:txBody>
      <dsp:txXfrm>
        <a:off x="52779" y="1997051"/>
        <a:ext cx="4790985" cy="5629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5660D-4CAD-4A67-AA3E-856DE717FAB5}">
      <dsp:nvSpPr>
        <dsp:cNvPr id="0" name=""/>
        <dsp:cNvSpPr/>
      </dsp:nvSpPr>
      <dsp:spPr>
        <a:xfrm>
          <a:off x="1" y="0"/>
          <a:ext cx="7848868" cy="219955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AA013-475E-4602-9542-A221E39FBA74}">
      <dsp:nvSpPr>
        <dsp:cNvPr id="0" name=""/>
        <dsp:cNvSpPr/>
      </dsp:nvSpPr>
      <dsp:spPr>
        <a:xfrm>
          <a:off x="1021062" y="729029"/>
          <a:ext cx="1828865" cy="74149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MiniSAS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SFF8087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57259" y="765226"/>
        <a:ext cx="1756471" cy="669102"/>
      </dsp:txXfrm>
    </dsp:sp>
    <dsp:sp modelId="{98D78113-FD7A-45D7-8F37-F13EB3D5B834}">
      <dsp:nvSpPr>
        <dsp:cNvPr id="0" name=""/>
        <dsp:cNvSpPr/>
      </dsp:nvSpPr>
      <dsp:spPr>
        <a:xfrm>
          <a:off x="3180669" y="729029"/>
          <a:ext cx="1664392" cy="741496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MiniSAS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HD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SFF8643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16866" y="765226"/>
        <a:ext cx="1591998" cy="669102"/>
      </dsp:txXfrm>
    </dsp:sp>
    <dsp:sp modelId="{CD5040B4-FF02-46CF-BE6D-F144FA00CE08}">
      <dsp:nvSpPr>
        <dsp:cNvPr id="0" name=""/>
        <dsp:cNvSpPr/>
      </dsp:nvSpPr>
      <dsp:spPr>
        <a:xfrm>
          <a:off x="5175802" y="729029"/>
          <a:ext cx="1652007" cy="741496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SlimSAS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SFF8654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11999" y="765226"/>
        <a:ext cx="1579613" cy="6691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53A26-72C1-41D4-AB27-566D6A76B1D5}">
      <dsp:nvSpPr>
        <dsp:cNvPr id="0" name=""/>
        <dsp:cNvSpPr/>
      </dsp:nvSpPr>
      <dsp:spPr>
        <a:xfrm>
          <a:off x="0" y="1942426"/>
          <a:ext cx="3957653" cy="0"/>
        </a:xfrm>
        <a:prstGeom prst="line">
          <a:avLst/>
        </a:prstGeom>
        <a:noFill/>
        <a:ln w="28575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7A9CF-E7F4-469A-A856-8C0C298124B1}">
      <dsp:nvSpPr>
        <dsp:cNvPr id="0" name=""/>
        <dsp:cNvSpPr/>
      </dsp:nvSpPr>
      <dsp:spPr>
        <a:xfrm>
          <a:off x="0" y="412967"/>
          <a:ext cx="3957653" cy="0"/>
        </a:xfrm>
        <a:prstGeom prst="line">
          <a:avLst/>
        </a:prstGeom>
        <a:noFill/>
        <a:ln w="28575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41B11E-BD58-4EB3-9131-FDB1EEBAF0B1}">
      <dsp:nvSpPr>
        <dsp:cNvPr id="0" name=""/>
        <dsp:cNvSpPr/>
      </dsp:nvSpPr>
      <dsp:spPr>
        <a:xfrm>
          <a:off x="520837" y="125700"/>
          <a:ext cx="2915952" cy="271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520837" y="125700"/>
        <a:ext cx="2915952" cy="271951"/>
      </dsp:txXfrm>
    </dsp:sp>
    <dsp:sp modelId="{255082F5-93AB-4EA8-9324-BD71F9732833}">
      <dsp:nvSpPr>
        <dsp:cNvPr id="0" name=""/>
        <dsp:cNvSpPr/>
      </dsp:nvSpPr>
      <dsp:spPr>
        <a:xfrm>
          <a:off x="0" y="63036"/>
          <a:ext cx="848103" cy="322869"/>
        </a:xfrm>
        <a:prstGeom prst="round2SameRect">
          <a:avLst>
            <a:gd name="adj1" fmla="val 16670"/>
            <a:gd name="adj2" fmla="val 0"/>
          </a:avLst>
        </a:prstGeom>
        <a:solidFill>
          <a:srgbClr val="ED7D31">
            <a:hueOff val="0"/>
            <a:satOff val="0"/>
            <a:lumOff val="0"/>
            <a:alphaOff val="0"/>
          </a:srgbClr>
        </a:solidFill>
        <a:ln w="28575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电池</a:t>
          </a:r>
        </a:p>
      </dsp:txBody>
      <dsp:txXfrm>
        <a:off x="15764" y="78800"/>
        <a:ext cx="816575" cy="307105"/>
      </dsp:txXfrm>
    </dsp:sp>
    <dsp:sp modelId="{DD37E9B2-185E-469B-8D4D-185A8D68B7F5}">
      <dsp:nvSpPr>
        <dsp:cNvPr id="0" name=""/>
        <dsp:cNvSpPr/>
      </dsp:nvSpPr>
      <dsp:spPr>
        <a:xfrm>
          <a:off x="0" y="412967"/>
          <a:ext cx="3957653" cy="1002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57150" lvl="1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优点：</a:t>
          </a:r>
        </a:p>
        <a:p>
          <a:pPr marL="114300" lvl="2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在早期实现了</a:t>
          </a:r>
          <a:r>
            <a:rPr lang="en-US" altLang="zh-CN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Cache</a:t>
          </a: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数据的保护；</a:t>
          </a:r>
        </a:p>
        <a:p>
          <a:pPr marL="57150" lvl="1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缺点：</a:t>
          </a:r>
        </a:p>
        <a:p>
          <a:pPr marL="114300" lvl="2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保护时长短，一般为</a:t>
          </a:r>
          <a:r>
            <a:rPr lang="en-US" altLang="zh-CN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48-72</a:t>
          </a: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小时；</a:t>
          </a:r>
        </a:p>
        <a:p>
          <a:pPr marL="114300" lvl="2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使用寿命短，一般厂家建议每年更换一次；</a:t>
          </a:r>
        </a:p>
        <a:p>
          <a:pPr marL="114300" lvl="2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非绿色环保</a:t>
          </a:r>
          <a:r>
            <a:rPr lang="zh-CN" altLang="en-US" sz="1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。</a:t>
          </a:r>
        </a:p>
      </dsp:txBody>
      <dsp:txXfrm>
        <a:off x="0" y="412967"/>
        <a:ext cx="3957653" cy="1002975"/>
      </dsp:txXfrm>
    </dsp:sp>
    <dsp:sp modelId="{91187A34-BA32-476A-8342-B0E57B7B17EE}">
      <dsp:nvSpPr>
        <dsp:cNvPr id="0" name=""/>
        <dsp:cNvSpPr/>
      </dsp:nvSpPr>
      <dsp:spPr>
        <a:xfrm>
          <a:off x="548908" y="1447220"/>
          <a:ext cx="3414762" cy="501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548908" y="1447220"/>
        <a:ext cx="3414762" cy="501412"/>
      </dsp:txXfrm>
    </dsp:sp>
    <dsp:sp modelId="{A8FEF416-6A38-4ED2-9615-48EE8EC41167}">
      <dsp:nvSpPr>
        <dsp:cNvPr id="0" name=""/>
        <dsp:cNvSpPr/>
      </dsp:nvSpPr>
      <dsp:spPr>
        <a:xfrm>
          <a:off x="-31081" y="1645757"/>
          <a:ext cx="848103" cy="313297"/>
        </a:xfrm>
        <a:prstGeom prst="round2SameRect">
          <a:avLst>
            <a:gd name="adj1" fmla="val 16670"/>
            <a:gd name="adj2" fmla="val 0"/>
          </a:avLst>
        </a:prstGeom>
        <a:solidFill>
          <a:srgbClr val="ED7D31">
            <a:hueOff val="-1455363"/>
            <a:satOff val="-83928"/>
            <a:lumOff val="8628"/>
            <a:alphaOff val="0"/>
          </a:srgbClr>
        </a:solidFill>
        <a:ln w="28575" cap="flat" cmpd="sng" algn="ctr">
          <a:solidFill>
            <a:srgbClr val="ED7D31">
              <a:hueOff val="-1455363"/>
              <a:satOff val="-83928"/>
              <a:lumOff val="8628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超级电容</a:t>
          </a:r>
        </a:p>
      </dsp:txBody>
      <dsp:txXfrm>
        <a:off x="-15784" y="1661054"/>
        <a:ext cx="817509" cy="298000"/>
      </dsp:txXfrm>
    </dsp:sp>
    <dsp:sp modelId="{29B71269-8A05-4964-9713-9BBCCD5842F1}">
      <dsp:nvSpPr>
        <dsp:cNvPr id="0" name=""/>
        <dsp:cNvSpPr/>
      </dsp:nvSpPr>
      <dsp:spPr>
        <a:xfrm>
          <a:off x="0" y="1942426"/>
          <a:ext cx="3957653" cy="1630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57150" lvl="1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优点：</a:t>
          </a:r>
        </a:p>
        <a:p>
          <a:pPr marL="114300" lvl="2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缓存数据保护时间长，保护时间等于</a:t>
          </a:r>
          <a:r>
            <a:rPr lang="en-US" altLang="zh-CN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NAND Flash</a:t>
          </a: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数据保存时间；</a:t>
          </a:r>
        </a:p>
        <a:p>
          <a:pPr marL="114300" lvl="2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充放电更快，可以在系统启动的过程中完成充放电；</a:t>
          </a:r>
        </a:p>
        <a:p>
          <a:pPr marL="114300" lvl="2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使用寿命长，基本可以满足常规服务器整个生命周期的正常使用，绿色环保；</a:t>
          </a:r>
        </a:p>
        <a:p>
          <a:pPr marL="57150" lvl="1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缺点：</a:t>
          </a:r>
        </a:p>
        <a:p>
          <a:pPr marL="114300" lvl="2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价格较高；</a:t>
          </a:r>
        </a:p>
        <a:p>
          <a:pPr marL="114300" lvl="2" indent="-57150" algn="l" defTabSz="400050">
            <a:lnSpc>
              <a:spcPts val="1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组件较多，安装较复杂。</a:t>
          </a:r>
        </a:p>
      </dsp:txBody>
      <dsp:txXfrm>
        <a:off x="0" y="1942426"/>
        <a:ext cx="3957653" cy="16309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5117B-8981-452C-9593-36F51DF283A5}">
      <dsp:nvSpPr>
        <dsp:cNvPr id="0" name=""/>
        <dsp:cNvSpPr/>
      </dsp:nvSpPr>
      <dsp:spPr>
        <a:xfrm>
          <a:off x="1" y="0"/>
          <a:ext cx="6152963" cy="1029157"/>
        </a:xfrm>
        <a:prstGeom prst="rightArrow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2EAA56-39BD-4448-B263-6E3F728D5A50}">
      <dsp:nvSpPr>
        <dsp:cNvPr id="0" name=""/>
        <dsp:cNvSpPr/>
      </dsp:nvSpPr>
      <dsp:spPr>
        <a:xfrm>
          <a:off x="648581" y="354884"/>
          <a:ext cx="1373268" cy="319388"/>
        </a:xfrm>
        <a:prstGeom prst="roundRect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电池</a:t>
          </a:r>
          <a:endParaRPr lang="en-US" altLang="zh-CN" sz="16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664172" y="370475"/>
        <a:ext cx="1342086" cy="288206"/>
      </dsp:txXfrm>
    </dsp:sp>
    <dsp:sp modelId="{DD7CF1AF-5F7E-4464-A7DF-9D06125CA41F}">
      <dsp:nvSpPr>
        <dsp:cNvPr id="0" name=""/>
        <dsp:cNvSpPr/>
      </dsp:nvSpPr>
      <dsp:spPr>
        <a:xfrm>
          <a:off x="2329497" y="354884"/>
          <a:ext cx="1373268" cy="319388"/>
        </a:xfrm>
        <a:prstGeom prst="roundRect">
          <a:avLst/>
        </a:prstGeom>
        <a:solidFill>
          <a:srgbClr val="A5A5A5">
            <a:hueOff val="1355300"/>
            <a:satOff val="50000"/>
            <a:lumOff val="-7353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超级电容</a:t>
          </a:r>
          <a:endParaRPr lang="en-US" altLang="zh-CN" sz="16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345088" y="370475"/>
        <a:ext cx="1342086" cy="288206"/>
      </dsp:txXfrm>
    </dsp:sp>
    <dsp:sp modelId="{A030389F-E62E-4A37-9416-4D0647E297D1}">
      <dsp:nvSpPr>
        <dsp:cNvPr id="0" name=""/>
        <dsp:cNvSpPr/>
      </dsp:nvSpPr>
      <dsp:spPr>
        <a:xfrm>
          <a:off x="4010414" y="367557"/>
          <a:ext cx="1493971" cy="294042"/>
        </a:xfrm>
        <a:prstGeom prst="roundRect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>
          <a:noFill/>
        </a:ln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无</a:t>
          </a:r>
        </a:p>
      </dsp:txBody>
      <dsp:txXfrm>
        <a:off x="4024768" y="381911"/>
        <a:ext cx="1465263" cy="265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#5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#1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TabList#3">
  <dgm:title val="选项卡列表"/>
  <dgm:desc val="用于显示非有序信息块或者分组信息块。非常适合于包含少量级别 1 文本的列表。第一个级别 2 显示在级别 1 文本旁边，其余级别 2 文本显示在级别 1 文本下方。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parTxRTLAlign" val="l"/>
                <dgm:param type="txAnchorVertCh" val="b"/>
                <dgm:param type="txAnchorVert" val="b"/>
              </dgm:alg>
            </dgm:if>
            <dgm:else name="Name6">
              <dgm:alg type="tx">
                <dgm:param type="parTxLTRAlign" val="r"/>
                <dgm:param type="parTxRTLAlign" val="r"/>
                <dgm:param type="shpTxLTRAlignCh" val="r"/>
                <dgm:param type="txAnchorVertCh" val="b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parTxLTRAlign" val="l"/>
                  <dgm:param type="parTxRTLAlign" val="l"/>
                  <dgm:param type="stBulletLvl" val="1"/>
                  <dgm:param type="txAnchorVert" val="t"/>
                </dgm:alg>
              </dgm:if>
              <dgm:else name="Name14">
                <dgm:alg type="tx">
                  <dgm:param type="parTxLTRAlign" val="r"/>
                  <dgm:param type="parTxRTLAlign" val="r"/>
                  <dgm:param type="shpTxLTRAlignCh" val="r"/>
                  <dgm:param type="stBulletLvl" val="1"/>
                  <dgm:param type="txAnchorVert" val="t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#4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#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#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78497-196B-415E-957E-0F415BE43247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853C6-0FAD-4C80-9812-1751C55792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719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497A3-A6E9-460C-B8AE-AE67AD1E0A38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C96D9-4D4F-4265-8F02-21631B0197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03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SRAM/7705927" TargetMode="External"/><Relationship Id="rId3" Type="http://schemas.openxmlformats.org/officeDocument/2006/relationships/hyperlink" Target="https://baike.baidu.com/item/%E9%9A%8F%E6%9C%BA%E5%AD%98%E5%8F%96%E5%AD%98%E5%82%A8%E5%99%A8" TargetMode="External"/><Relationship Id="rId7" Type="http://schemas.openxmlformats.org/officeDocument/2006/relationships/hyperlink" Target="https://baike.baidu.com/item/%E5%AD%98%E5%82%A8%E5%99%A8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AD%98%E5%82%A8%E5%8D%95%E5%85%83" TargetMode="External"/><Relationship Id="rId5" Type="http://schemas.openxmlformats.org/officeDocument/2006/relationships/hyperlink" Target="https://baike.baidu.com/item/%E7%94%B5%E5%AE%B9" TargetMode="External"/><Relationship Id="rId4" Type="http://schemas.openxmlformats.org/officeDocument/2006/relationships/hyperlink" Target="https://baike.baidu.com/item/%E7%B3%BB%E7%BB%9F%E5%86%85%E5%AD%98" TargetMode="External"/><Relationship Id="rId9" Type="http://schemas.openxmlformats.org/officeDocument/2006/relationships/hyperlink" Target="https://baike.baidu.com/item/DRAM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RAID-0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是无冗余、无校验的磁盘阵列，实现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RAID-0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至少需要两个以上硬盘，它将两个以上的硬盘合并成一块，数据同时分散在每块硬盘中，因为带宽加倍，所以读写速度加倍．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RAID-0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的理论速度是单块硬盘的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倍，但是由于数据并不是保存在一个硬盘上，而是分成数据块保存在不同硬盘上，所以安全性也下降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倍，只要任何一块硬盘损坏就会丢失所有数据。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RAID0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具有低成本、高读写性能、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的高存储空间利用率等优点，但是它不提供数据冗余保护，一旦数据损坏，将无法恢复。 因此，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RAID0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一般适用于对性能要求严格但对数据安全性和可靠性不高的应用，如视频、音频存储、临时数据缓存空间等。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96D9-4D4F-4265-8F02-21631B0197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52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ECC</a:t>
            </a:r>
            <a:r>
              <a:rPr lang="zh-CN" altLang="en-US" dirty="0"/>
              <a:t>是一种能够实现“错误检查和纠正”的技术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RAID1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应用于对顺序读写性能要求高以及对数据保护极为重视的应用，如对邮件系统的数据保护。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96D9-4D4F-4265-8F02-21631B0197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083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96D9-4D4F-4265-8F02-21631B0197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021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96D9-4D4F-4265-8F02-21631B0197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69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96D9-4D4F-4265-8F02-21631B0197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8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96D9-4D4F-4265-8F02-21631B01973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744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DRAM</a:t>
            </a:r>
            <a:r>
              <a:rPr lang="zh-CN" altLang="en-US" sz="1200" dirty="0"/>
              <a:t>（</a:t>
            </a:r>
            <a:r>
              <a:rPr lang="en-US" altLang="zh-CN" sz="1200" dirty="0"/>
              <a:t>Dynamic Random Access Memory</a:t>
            </a:r>
            <a:r>
              <a:rPr lang="zh-CN" altLang="en-US" sz="1200" dirty="0"/>
              <a:t>），即动态</a:t>
            </a:r>
            <a:r>
              <a:rPr lang="zh-CN" altLang="en-US" sz="1200" dirty="0">
                <a:hlinkClick r:id="rId3"/>
              </a:rPr>
              <a:t>随机存取存储器</a:t>
            </a:r>
            <a:r>
              <a:rPr lang="zh-CN" altLang="en-US" sz="1200" dirty="0"/>
              <a:t>，最为常见的</a:t>
            </a:r>
            <a:r>
              <a:rPr lang="zh-CN" altLang="en-US" sz="1200" dirty="0">
                <a:hlinkClick r:id="rId4"/>
              </a:rPr>
              <a:t>系统内存</a:t>
            </a:r>
            <a:r>
              <a:rPr lang="zh-CN" altLang="en-US" sz="1200" dirty="0"/>
              <a:t>。</a:t>
            </a:r>
            <a:r>
              <a:rPr lang="en-US" altLang="zh-CN" sz="1200" dirty="0"/>
              <a:t>DRAM </a:t>
            </a:r>
            <a:r>
              <a:rPr lang="zh-CN" altLang="en-US" sz="1200" dirty="0"/>
              <a:t>只能将数据保持很短的时间。为了保持数据，</a:t>
            </a:r>
            <a:r>
              <a:rPr lang="en-US" altLang="zh-CN" sz="1200" dirty="0"/>
              <a:t>DRAM</a:t>
            </a:r>
            <a:r>
              <a:rPr lang="zh-CN" altLang="en-US" sz="1200" dirty="0"/>
              <a:t>使用</a:t>
            </a:r>
            <a:r>
              <a:rPr lang="zh-CN" altLang="en-US" sz="1200" dirty="0">
                <a:hlinkClick r:id="rId5"/>
              </a:rPr>
              <a:t>电容</a:t>
            </a:r>
            <a:r>
              <a:rPr lang="zh-CN" altLang="en-US" sz="1200" dirty="0"/>
              <a:t>存储，所以必须隔一段时间刷新（</a:t>
            </a:r>
            <a:r>
              <a:rPr lang="en-US" altLang="zh-CN" sz="1200" dirty="0"/>
              <a:t>refresh</a:t>
            </a:r>
            <a:r>
              <a:rPr lang="zh-CN" altLang="en-US" sz="1200" dirty="0"/>
              <a:t>）一次，如果</a:t>
            </a:r>
            <a:r>
              <a:rPr lang="zh-CN" altLang="en-US" sz="1200" dirty="0">
                <a:hlinkClick r:id="rId6"/>
              </a:rPr>
              <a:t>存储单元</a:t>
            </a:r>
            <a:r>
              <a:rPr lang="zh-CN" altLang="en-US" sz="1200" dirty="0"/>
              <a:t>没有被刷新，存储的信息就会丢失。 （关机就会丢失数据）磁性记忆体</a:t>
            </a:r>
            <a:r>
              <a:rPr lang="en-US" altLang="zh-CN" sz="1200" dirty="0"/>
              <a:t>(MRAM)</a:t>
            </a:r>
            <a:r>
              <a:rPr lang="zh-CN" altLang="en-US" sz="1200" dirty="0"/>
              <a:t> </a:t>
            </a:r>
            <a:r>
              <a:rPr lang="en-US" altLang="zh-CN" sz="1200" dirty="0"/>
              <a:t>MRAM(Magnetic Random Access Memory) </a:t>
            </a:r>
            <a:r>
              <a:rPr lang="zh-CN" altLang="en-US" sz="1200" dirty="0"/>
              <a:t>是一种非易失性</a:t>
            </a:r>
            <a:r>
              <a:rPr lang="en-US" altLang="zh-CN" sz="1200" dirty="0"/>
              <a:t>(Non-Volatile)</a:t>
            </a:r>
            <a:r>
              <a:rPr lang="zh-CN" altLang="en-US" sz="1200" dirty="0"/>
              <a:t>的磁性随机</a:t>
            </a:r>
            <a:r>
              <a:rPr lang="zh-CN" altLang="en-US" sz="1200" dirty="0">
                <a:hlinkClick r:id="rId7"/>
              </a:rPr>
              <a:t>存储器</a:t>
            </a:r>
            <a:r>
              <a:rPr lang="zh-CN" altLang="en-US" sz="1200" dirty="0"/>
              <a:t>。它拥有静态随机存储器（</a:t>
            </a:r>
            <a:r>
              <a:rPr lang="en-US" altLang="zh-CN" sz="1200" dirty="0">
                <a:hlinkClick r:id="rId8"/>
              </a:rPr>
              <a:t>SRAM</a:t>
            </a:r>
            <a:r>
              <a:rPr lang="zh-CN" altLang="en-US" sz="1200" dirty="0"/>
              <a:t>）的高速读取写入能力，以及动态随机存储器（</a:t>
            </a:r>
            <a:r>
              <a:rPr lang="en-US" altLang="zh-CN" sz="1200" dirty="0">
                <a:hlinkClick r:id="rId9"/>
              </a:rPr>
              <a:t>DRAM</a:t>
            </a:r>
            <a:r>
              <a:rPr lang="zh-CN" altLang="en-US" sz="1200" dirty="0"/>
              <a:t>）的高集成度，而且基本上可以无限次地重复写入。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96D9-4D4F-4265-8F02-21631B01973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546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读取原数据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，然后与新的数据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操作：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0110 XOR 1111 = 1001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读取原有的校验位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0010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用第一步算出的数值与原校验位再做一次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操作：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0010 XOR 1001 = 1011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新数据写入到数据磁盘，将第三步计算出来的新的校验位写入校验盘。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由上述几个步骤可见，对于任何一次写入，在存储端，需要分别进行两次读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两次写，所以说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RAID-5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Penalty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96D9-4D4F-4265-8F02-21631B01973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42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48689" y="1318702"/>
            <a:ext cx="7344171" cy="6232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zh-CN" altLang="en-US" sz="4000" b="1" kern="1200" dirty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单击此处编辑主标题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6841832" y="3867895"/>
            <a:ext cx="2016448" cy="7920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撰写部门及人员</a:t>
            </a:r>
            <a:endParaRPr lang="en-US" altLang="zh-CN" dirty="0"/>
          </a:p>
          <a:p>
            <a:pPr lvl="0"/>
            <a:r>
              <a:rPr lang="en-US" altLang="zh-CN" dirty="0"/>
              <a:t>2017/4/1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1318702"/>
            <a:ext cx="107504" cy="6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2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123478"/>
            <a:ext cx="7560840" cy="470804"/>
          </a:xfrm>
          <a:prstGeom prst="rect">
            <a:avLst/>
          </a:prstGeom>
        </p:spPr>
        <p:txBody>
          <a:bodyPr/>
          <a:lstStyle>
            <a:lvl1pPr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单击此处编辑小标题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0" y="123478"/>
            <a:ext cx="107504" cy="470804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363" y="1079959"/>
            <a:ext cx="4343399" cy="4084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608363" y="1748495"/>
            <a:ext cx="4343399" cy="39869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2608363" y="2417033"/>
            <a:ext cx="4343399" cy="4084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2608362" y="3085570"/>
            <a:ext cx="4343399" cy="4084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2608362" y="3754106"/>
            <a:ext cx="4343399" cy="408461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655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1" y="2067694"/>
            <a:ext cx="7272807" cy="6232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zh-CN" alt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单击此处编辑节标题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3059832" y="3147814"/>
            <a:ext cx="4069655" cy="36004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059831" y="3513751"/>
            <a:ext cx="4069655" cy="36004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3059830" y="3873791"/>
            <a:ext cx="4069655" cy="36004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3059830" y="4233831"/>
            <a:ext cx="4069655" cy="36004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088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123478"/>
            <a:ext cx="7560840" cy="470804"/>
          </a:xfrm>
          <a:prstGeom prst="rect">
            <a:avLst/>
          </a:prstGeom>
        </p:spPr>
        <p:txBody>
          <a:bodyPr/>
          <a:lstStyle>
            <a:lvl1pPr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单击此处编辑小标题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123478"/>
            <a:ext cx="107504" cy="470804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11560" y="1059582"/>
            <a:ext cx="7886700" cy="35004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7896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123478"/>
            <a:ext cx="7416824" cy="504056"/>
          </a:xfrm>
          <a:prstGeom prst="rect">
            <a:avLst/>
          </a:prstGeom>
        </p:spPr>
        <p:txBody>
          <a:bodyPr/>
          <a:lstStyle>
            <a:lvl1pPr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单击此处编辑小标题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123478"/>
            <a:ext cx="107504" cy="470804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sz="quarter" idx="14"/>
          </p:nvPr>
        </p:nvSpPr>
        <p:spPr>
          <a:xfrm>
            <a:off x="611560" y="1059582"/>
            <a:ext cx="7886700" cy="35004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7355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817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07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2" r:id="rId3"/>
    <p:sldLayoutId id="2147483651" r:id="rId4"/>
    <p:sldLayoutId id="2147483658" r:id="rId5"/>
    <p:sldLayoutId id="2147483654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chart" Target="../charts/chart1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4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5" Type="http://schemas.openxmlformats.org/officeDocument/2006/relationships/image" Target="../media/image47.png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6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6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em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0EEA313-A3D5-4186-935E-883A9BDA62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卡基础与介绍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2D2A9A-9960-46D1-9F5E-5E7D2C98EC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48" y="3723878"/>
            <a:ext cx="2016448" cy="792088"/>
          </a:xfrm>
        </p:spPr>
        <p:txBody>
          <a:bodyPr/>
          <a:lstStyle/>
          <a:p>
            <a:r>
              <a:rPr lang="zh-CN" altLang="en-US" dirty="0"/>
              <a:t>产品管理部</a:t>
            </a:r>
            <a:endParaRPr lang="en-US" altLang="zh-CN" dirty="0"/>
          </a:p>
          <a:p>
            <a:r>
              <a:rPr lang="zh-CN" altLang="en-US" dirty="0"/>
              <a:t>连丰沛</a:t>
            </a:r>
          </a:p>
        </p:txBody>
      </p:sp>
    </p:spTree>
    <p:extLst>
      <p:ext uri="{BB962C8B-B14F-4D97-AF65-F5344CB8AC3E}">
        <p14:creationId xmlns:p14="http://schemas.microsoft.com/office/powerpoint/2010/main" val="245140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-RAID</a:t>
            </a:r>
            <a:r>
              <a:rPr lang="zh-CN" altLang="en-US" dirty="0"/>
              <a:t>级别</a:t>
            </a:r>
          </a:p>
          <a:p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AA09208-3E96-44C3-A563-B92B2C11517B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3528392" cy="3942438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RAID6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特点：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双重校验：与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RAID 5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相比，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RAID 6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增加了第二个独立的奇偶校验信息块。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两个独立的奇偶系统使用不同的算法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数据的可靠性更高，可允许两块磁盘同时失效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但需要分配给奇偶校验信息更大的磁盘空间，成本更高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写性能比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RAID5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差。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需要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4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盘及以上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(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部分算法可允许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盘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)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校验信息交叉地存储在所有的数据盘上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marL="457188" lvl="1" indent="0">
              <a:buNone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7487DC-D299-444D-AA51-0F6DD405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79662"/>
            <a:ext cx="3613968" cy="21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-RAID</a:t>
            </a:r>
            <a:r>
              <a:rPr lang="zh-CN" altLang="en-US" dirty="0"/>
              <a:t>级别</a:t>
            </a:r>
          </a:p>
          <a:p>
            <a:endParaRPr lang="zh-CN" altLang="en-US" dirty="0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88A9EB7E-1B4F-4BDA-9B01-90EE4328D8EA}"/>
              </a:ext>
            </a:extLst>
          </p:cNvPr>
          <p:cNvSpPr txBox="1">
            <a:spLocks/>
          </p:cNvSpPr>
          <p:nvPr/>
        </p:nvSpPr>
        <p:spPr>
          <a:xfrm>
            <a:off x="323529" y="771550"/>
            <a:ext cx="8280920" cy="3744416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RAID10: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先组建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再使用多组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RAID0;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RAID01: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先组建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RAID0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再使用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RAID1;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以四块硬盘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RAID10/01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为例，由于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RAID10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冗余度高，所以优于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RAID01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RAID5E: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的基础上每块盘预留一部分空间做热备空间使用；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RAID5EE: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的基础上将预留的热备空间条带化；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RAID50: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先组建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再使用多组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RAID0;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RAID60: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先组建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RAID6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再使用多组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RAID0;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RAID1E: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将数据条带化后任一份数据在不同的磁盘上写两次，至少需要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块硬盘才能实现；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JBOD(Just a Bunch of Drives):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磁盘控制器把每个磁盘看做独立的磁盘；不提供数据冗余。</a:t>
            </a:r>
          </a:p>
        </p:txBody>
      </p:sp>
    </p:spTree>
    <p:extLst>
      <p:ext uri="{BB962C8B-B14F-4D97-AF65-F5344CB8AC3E}">
        <p14:creationId xmlns:p14="http://schemas.microsoft.com/office/powerpoint/2010/main" val="278978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-RAID</a:t>
            </a:r>
            <a:r>
              <a:rPr lang="zh-CN" altLang="en-US" dirty="0"/>
              <a:t>级别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9DEE54-7BDF-4081-8B3B-66D36D411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0" y="3003798"/>
            <a:ext cx="3980983" cy="18221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867293-066E-4751-B048-B82E8F75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003798"/>
            <a:ext cx="3764959" cy="18221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C9C27C-5B6C-492A-B1D7-C9B4CE829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843559"/>
            <a:ext cx="418070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1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-RAID</a:t>
            </a:r>
            <a:r>
              <a:rPr lang="zh-CN" altLang="en-US" dirty="0"/>
              <a:t>级别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9CC349-220F-405B-84A6-2AD923F636D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600" y="697706"/>
            <a:ext cx="3842532" cy="20329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143D7B-90D6-463A-99F7-F9366A7FA8C2}"/>
              </a:ext>
            </a:extLst>
          </p:cNvPr>
          <p:cNvSpPr txBox="1"/>
          <p:nvPr/>
        </p:nvSpPr>
        <p:spPr>
          <a:xfrm>
            <a:off x="467544" y="4807288"/>
            <a:ext cx="4231095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曙光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SAS RAID-HBA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卡用户手册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》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OA-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文档中心</a:t>
            </a:r>
          </a:p>
        </p:txBody>
      </p:sp>
      <p:pic>
        <p:nvPicPr>
          <p:cNvPr id="5" name="Picture 2" descr="âRAID CC ä¸è´æ§æ ¡éªâçå¾çæç´¢ç»æ">
            <a:extLst>
              <a:ext uri="{FF2B5EF4-FFF2-40B4-BE49-F238E27FC236}">
                <a16:creationId xmlns:a16="http://schemas.microsoft.com/office/drawing/2014/main" id="{536E4AB6-16F6-4271-9D86-F5E481CD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13" y="1059582"/>
            <a:ext cx="2954422" cy="26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E173ED-A070-4DE5-9CB6-A2FA6FFDDCF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68" y="2778048"/>
            <a:ext cx="4548167" cy="19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5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-RAID</a:t>
            </a:r>
            <a:r>
              <a:rPr lang="zh-CN" altLang="en-US" dirty="0"/>
              <a:t>实现形式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F07E37AA-815C-460A-B94E-FFDB3EEB6131}"/>
              </a:ext>
            </a:extLst>
          </p:cNvPr>
          <p:cNvSpPr txBox="1">
            <a:spLocks/>
          </p:cNvSpPr>
          <p:nvPr/>
        </p:nvSpPr>
        <p:spPr>
          <a:xfrm>
            <a:off x="240155" y="726076"/>
            <a:ext cx="5760640" cy="1177428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software-</a:t>
            </a:r>
            <a:r>
              <a:rPr kumimoji="0" lang="en-US" altLang="zh-CN" sz="105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basedRAID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是基于软件的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</a:p>
          <a:p>
            <a:pPr marL="742932" marR="0" lvl="1" indent="-28574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很不少服务器操作系统都集成了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功能，但是它的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占用率非常高，并且只有非常有限的阵列操作功能。</a:t>
            </a:r>
          </a:p>
          <a:p>
            <a:pPr marL="742932" marR="0" lvl="1" indent="-28574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是在操作系统下实现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，软件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不能保护系统盘。</a:t>
            </a:r>
          </a:p>
          <a:p>
            <a:pPr marL="742932" marR="0" lvl="1" indent="-28574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部分操作系统，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的配置信息存在系统信息中，而不是存在硬盘上；当系统崩溃需要重新安装时，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信息也会丢失。</a:t>
            </a:r>
          </a:p>
          <a:p>
            <a:pPr marL="742932" marR="0" lvl="1" indent="-28574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的消耗较大，会导致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I/O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功能的降低，所以不建议使用软件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2D115D25-5DA2-4B21-BE9F-2E901E670DF0}"/>
              </a:ext>
            </a:extLst>
          </p:cNvPr>
          <p:cNvSpPr txBox="1">
            <a:spLocks/>
          </p:cNvSpPr>
          <p:nvPr/>
        </p:nvSpPr>
        <p:spPr>
          <a:xfrm>
            <a:off x="420174" y="3744052"/>
            <a:ext cx="5580621" cy="733599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Host RAID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是基于硬和软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之间的一种产品</a:t>
            </a:r>
          </a:p>
          <a:p>
            <a:pPr marL="742932" marR="0" lvl="1" indent="-28574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Host RAID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把软件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的功能集成到产品的固件上，从而提高了产品的功能和容错能力。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32" marR="0" lvl="1" indent="-28574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能够实现简单的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功能，如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RAID0/1/10</a:t>
            </a: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  <a:p>
            <a:pPr marL="742932" marR="0" lvl="1" indent="-28574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部分主板集成了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IO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控制芯片，如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LSI SAS2008/SAS3008,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也可以实现一定的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Host RAID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功能。</a:t>
            </a:r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973EB611-CB01-4A1E-9B1E-99018D2D4D05}"/>
              </a:ext>
            </a:extLst>
          </p:cNvPr>
          <p:cNvSpPr txBox="1">
            <a:spLocks/>
          </p:cNvSpPr>
          <p:nvPr/>
        </p:nvSpPr>
        <p:spPr>
          <a:xfrm>
            <a:off x="420175" y="2031690"/>
            <a:ext cx="5616624" cy="1584176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主要通过外插卡来实现，部分主板固化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芯片支持硬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</a:t>
            </a:r>
          </a:p>
          <a:p>
            <a:pPr marL="742932" marR="0" lvl="1" indent="-28574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支持较高的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级别，如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RAID5/6/50/60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等；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32" marR="0" lvl="1" indent="-28574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较高的稳定性、可靠性；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32" marR="0" lvl="1" indent="-28574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支持更多高级功能，如：</a:t>
            </a:r>
          </a:p>
          <a:p>
            <a:pPr marL="914377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Online Capacity Expansion(OCE);</a:t>
            </a:r>
          </a:p>
          <a:p>
            <a:pPr marL="914377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Online RAID Level Migration(RLM);</a:t>
            </a:r>
          </a:p>
          <a:p>
            <a:pPr marL="914377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S.M.A.R.T support;</a:t>
            </a:r>
          </a:p>
          <a:p>
            <a:pPr marL="914377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Configurable stripe size up to 1MB;</a:t>
            </a:r>
          </a:p>
          <a:p>
            <a:pPr marL="914377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Global and dedicated Hot Spare with Revertible Hot Spare support.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0C51913-B311-4FB7-AB0A-9B4FBE12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843558"/>
            <a:ext cx="1640528" cy="5482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77EE6B-1F16-459D-AEA3-FB22C024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089" y="1419487"/>
            <a:ext cx="2017261" cy="61220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00FEC7-BAF2-4814-89DF-7D0C9ECD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693" y="2283718"/>
            <a:ext cx="739154" cy="74806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56294D7-9663-4115-B302-9DC51ED9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106" y1="9926" x2="6280" y2="8824"/>
                        <a14:foregroundMark x1="7246" y1="9926" x2="7246" y2="9926"/>
                        <a14:foregroundMark x1="8213" y1="17647" x2="8213" y2="17647"/>
                        <a14:foregroundMark x1="7488" y1="13603" x2="7488" y2="13603"/>
                        <a14:foregroundMark x1="2899" y1="9926" x2="2899" y2="9926"/>
                        <a14:foregroundMark x1="2174" y1="10662" x2="2174" y2="10662"/>
                        <a14:foregroundMark x1="9903" y1="26103" x2="9903" y2="26103"/>
                        <a14:foregroundMark x1="9179" y1="20956" x2="9179" y2="20956"/>
                        <a14:foregroundMark x1="7971" y1="12132" x2="7971" y2="12132"/>
                        <a14:foregroundMark x1="8696" y1="15809" x2="8696" y2="15809"/>
                        <a14:foregroundMark x1="9662" y1="23897" x2="9662" y2="23897"/>
                        <a14:foregroundMark x1="18357" y1="84926" x2="18357" y2="84926"/>
                        <a14:foregroundMark x1="19082" y1="90809" x2="19082" y2="90809"/>
                        <a14:foregroundMark x1="18599" y1="88235" x2="18599" y2="88235"/>
                        <a14:foregroundMark x1="18841" y1="87132" x2="18841" y2="87132"/>
                        <a14:foregroundMark x1="19324" y1="88971" x2="19324" y2="88971"/>
                        <a14:backgroundMark x1="23430" y1="19853" x2="46618" y2="11029"/>
                        <a14:backgroundMark x1="53382" y1="89706" x2="87923" y2="7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26" y="2355726"/>
            <a:ext cx="1796386" cy="118023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F8DB42D-77DB-4049-9466-972BAA0D0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208" y="3847452"/>
            <a:ext cx="1365295" cy="9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5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SAS</a:t>
            </a:r>
            <a:r>
              <a:rPr lang="zh-CN" altLang="en-US" dirty="0"/>
              <a:t>卡分类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BF18FC7-2A45-42C9-8766-8F332020F4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580483"/>
              </p:ext>
            </p:extLst>
          </p:nvPr>
        </p:nvGraphicFramePr>
        <p:xfrm>
          <a:off x="611560" y="987574"/>
          <a:ext cx="5472608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3018EBD-9EFB-464D-A699-AAB98F9F35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1075" y="1117889"/>
            <a:ext cx="2210521" cy="159787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FBC866F-27DC-4217-A0CF-8ACC22D4DCC2}"/>
              </a:ext>
            </a:extLst>
          </p:cNvPr>
          <p:cNvSpPr/>
          <p:nvPr/>
        </p:nvSpPr>
        <p:spPr>
          <a:xfrm>
            <a:off x="8219267" y="2486041"/>
            <a:ext cx="626345" cy="229725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E52672-3997-40D9-B8AF-574DD92DB11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6891" y="2859782"/>
            <a:ext cx="2285065" cy="194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8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EBBEEC-852D-44EC-907D-DEE3440C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10" y="771550"/>
            <a:ext cx="5983930" cy="39025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2F1064-FF9B-40F9-9705-9BBD334A9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40" y="2863192"/>
            <a:ext cx="2879795" cy="1745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7FA5031-5464-445B-AF85-02A3319D406B}"/>
              </a:ext>
            </a:extLst>
          </p:cNvPr>
          <p:cNvSpPr txBox="1"/>
          <p:nvPr/>
        </p:nvSpPr>
        <p:spPr>
          <a:xfrm>
            <a:off x="251520" y="771981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SAS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卡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/RAID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卡本质上也是一台计算机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EEE31C-9EF8-4A83-BE98-F6705B16844F}"/>
              </a:ext>
            </a:extLst>
          </p:cNvPr>
          <p:cNvSpPr/>
          <p:nvPr/>
        </p:nvSpPr>
        <p:spPr>
          <a:xfrm>
            <a:off x="3707904" y="2715766"/>
            <a:ext cx="1440160" cy="1958347"/>
          </a:xfrm>
          <a:prstGeom prst="rect">
            <a:avLst/>
          </a:prstGeom>
          <a:noFill/>
          <a:ln w="38100" cap="flat" cmpd="sng" algn="ctr">
            <a:solidFill>
              <a:srgbClr val="ED7D31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602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7D05EBCA-18EB-4A71-A8A4-1DD3B6C3E0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73198"/>
              </p:ext>
            </p:extLst>
          </p:nvPr>
        </p:nvGraphicFramePr>
        <p:xfrm>
          <a:off x="251520" y="758261"/>
          <a:ext cx="4392488" cy="404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6117F4A-9150-4079-BA77-B0264E6F18D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21868">
            <a:off x="5519910" y="3260733"/>
            <a:ext cx="2258270" cy="16323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C91453A-5FFB-4A78-82BD-A9DB6DC6E2CB}"/>
              </a:ext>
            </a:extLst>
          </p:cNvPr>
          <p:cNvSpPr/>
          <p:nvPr/>
        </p:nvSpPr>
        <p:spPr>
          <a:xfrm>
            <a:off x="7380312" y="4453322"/>
            <a:ext cx="659042" cy="33578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19042E-A17D-471C-9B37-700371478AB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2149" y="555526"/>
            <a:ext cx="377348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3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存储链路拓扑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748D48-7527-4415-830F-9C08AA56EB7C}"/>
              </a:ext>
            </a:extLst>
          </p:cNvPr>
          <p:cNvSpPr txBox="1"/>
          <p:nvPr/>
        </p:nvSpPr>
        <p:spPr>
          <a:xfrm>
            <a:off x="251520" y="80619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SAS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HBA/RAID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卡连接拓扑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21A6F8-05E5-4FCE-B104-EE7A49F8E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20724"/>
            <a:ext cx="7884368" cy="36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62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存储链路拓扑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DB31A4-AB9D-4C5B-9114-6634EE2D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6" y="652407"/>
            <a:ext cx="4110019" cy="4098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6F1DC5-6750-4DC1-A182-A2681F83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64" y="641472"/>
            <a:ext cx="4640755" cy="41199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148AB2F-A70E-409F-A919-F831E25313F8}"/>
              </a:ext>
            </a:extLst>
          </p:cNvPr>
          <p:cNvSpPr txBox="1"/>
          <p:nvPr/>
        </p:nvSpPr>
        <p:spPr>
          <a:xfrm>
            <a:off x="340905" y="4750460"/>
            <a:ext cx="4470968" cy="29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《xxx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硬盘背板及相关线缆连接方案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》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OA-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文档中心</a:t>
            </a:r>
          </a:p>
        </p:txBody>
      </p:sp>
    </p:spTree>
    <p:extLst>
      <p:ext uri="{BB962C8B-B14F-4D97-AF65-F5344CB8AC3E}">
        <p14:creationId xmlns:p14="http://schemas.microsoft.com/office/powerpoint/2010/main" val="264717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96C6384-5725-4879-B340-B277EA622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72372"/>
              </p:ext>
            </p:extLst>
          </p:nvPr>
        </p:nvGraphicFramePr>
        <p:xfrm>
          <a:off x="611560" y="843558"/>
          <a:ext cx="7848872" cy="3658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1331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芯片及板卡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298FB47-6B85-4272-BB8D-97B312708B6D}"/>
              </a:ext>
            </a:extLst>
          </p:cNvPr>
          <p:cNvSpPr txBox="1"/>
          <p:nvPr/>
        </p:nvSpPr>
        <p:spPr>
          <a:xfrm>
            <a:off x="251520" y="771981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RAID-on-Chip ICs (ROCs)</a:t>
            </a:r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EA461F0F-555B-4190-8D3A-2E8C7E79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56647"/>
            <a:ext cx="7303394" cy="38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55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芯片及板卡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A020B7-848C-400A-8FB5-A37664386D3A}"/>
              </a:ext>
            </a:extLst>
          </p:cNvPr>
          <p:cNvSpPr txBox="1"/>
          <p:nvPr/>
        </p:nvSpPr>
        <p:spPr>
          <a:xfrm>
            <a:off x="251520" y="771981"/>
            <a:ext cx="44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zh-CN" dirty="0"/>
              <a:t>SAS/SATA Storage I/O Controllers (IOCs)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ED00C-7BE3-4604-87C7-9B9F8CF1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85760"/>
            <a:ext cx="726189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2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板卡附件</a:t>
            </a:r>
          </a:p>
          <a:p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BF93255-D19E-4C84-AAAA-4D51A50FE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187136"/>
              </p:ext>
            </p:extLst>
          </p:nvPr>
        </p:nvGraphicFramePr>
        <p:xfrm>
          <a:off x="465928" y="1214484"/>
          <a:ext cx="7688448" cy="1320800"/>
        </p:xfrm>
        <a:graphic>
          <a:graphicData uri="http://schemas.openxmlformats.org/drawingml/2006/table">
            <a:tbl>
              <a:tblPr/>
              <a:tblGrid>
                <a:gridCol w="1002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4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物料号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适用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尺寸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3000964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LSICVM02(</a:t>
                      </a:r>
                      <a:r>
                        <a:rPr lang="en-US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GB) RAID卡缓存数据保护套件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9361-8i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101x80x8.5</a:t>
                      </a:r>
                      <a:r>
                        <a:rPr lang="en-US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</a:t>
                      </a:r>
                      <a:endParaRPr 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3001472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LSI CVPM02 SAS3316超级电容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SR16-L3316/9361-16i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101x80x8.5</a:t>
                      </a:r>
                      <a:r>
                        <a:rPr lang="en-US" sz="12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</a:t>
                      </a:r>
                      <a:endParaRPr lang="zh-CN" sz="12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b="0" i="0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68000666</a:t>
                      </a: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SR16-L3316 电容套件</a:t>
                      </a:r>
                      <a:endParaRPr lang="en-US" altLang="zh-CN" sz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CacheVault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Flash Module+CVPM02 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SR16-L3316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90B504D-7132-4B71-8BF1-1906EDDE3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111106"/>
              </p:ext>
            </p:extLst>
          </p:nvPr>
        </p:nvGraphicFramePr>
        <p:xfrm>
          <a:off x="501922" y="3422304"/>
          <a:ext cx="7866842" cy="1093662"/>
        </p:xfrm>
        <a:graphic>
          <a:graphicData uri="http://schemas.openxmlformats.org/drawingml/2006/table">
            <a:tbl>
              <a:tblPr/>
              <a:tblGrid>
                <a:gridCol w="1189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4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0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9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RAID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TSOC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默认支持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RAID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最大硬盘数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pgrade 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ey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LSI 9361-8i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RAID 0/1/5/6/JBOD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240PD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LSI 9361-16i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RAID 0/1/5/6/JBOD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240PD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SR16-L3316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RAID 0/1/JBOD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16PD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03001494:RAID5，16PD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03001495:RAID5/6,240PD</a:t>
                      </a:r>
                    </a:p>
                  </a:txBody>
                  <a:tcPr marL="8935" marR="8935" marT="89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6803427-3455-4624-8FB5-D28791B85397}"/>
              </a:ext>
            </a:extLst>
          </p:cNvPr>
          <p:cNvSpPr txBox="1"/>
          <p:nvPr/>
        </p:nvSpPr>
        <p:spPr>
          <a:xfrm>
            <a:off x="501922" y="803588"/>
            <a:ext cx="552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数据保护套件（</a:t>
            </a:r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CacheVault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 Flash Module + </a:t>
            </a:r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SuperCap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79EA81-768A-41AB-ABB1-EDB322F88C29}"/>
              </a:ext>
            </a:extLst>
          </p:cNvPr>
          <p:cNvSpPr txBox="1"/>
          <p:nvPr/>
        </p:nvSpPr>
        <p:spPr>
          <a:xfrm>
            <a:off x="501922" y="2886724"/>
            <a:ext cx="2758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RAID key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Upgrade Key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DCCE28-635F-479F-8152-1165B81153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49" y="225959"/>
            <a:ext cx="1318034" cy="9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18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命名规范</a:t>
            </a:r>
            <a:r>
              <a:rPr lang="en-US" altLang="zh-CN" dirty="0"/>
              <a:t>(</a:t>
            </a:r>
            <a:r>
              <a:rPr lang="zh-CN" altLang="en-US" dirty="0"/>
              <a:t>标卡</a:t>
            </a:r>
            <a:r>
              <a:rPr lang="en-US" altLang="zh-CN" dirty="0"/>
              <a:t>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62D898-2C17-4D52-86FC-2C3010C6310C}"/>
              </a:ext>
            </a:extLst>
          </p:cNvPr>
          <p:cNvSpPr/>
          <p:nvPr/>
        </p:nvSpPr>
        <p:spPr>
          <a:xfrm>
            <a:off x="251520" y="843558"/>
            <a:ext cx="8568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lang="zh-CN" altLang="en-US" sz="12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厂商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lang="en-US" altLang="zh-CN" sz="1200" b="1" dirty="0">
                <a:solidFill>
                  <a:srgbClr val="0099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|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产品型号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lang="en-US" altLang="zh-CN" sz="1200" b="1" dirty="0">
                <a:solidFill>
                  <a:srgbClr val="0099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|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lang="zh-CN" altLang="en-US" sz="1200" b="1" dirty="0">
                <a:solidFill>
                  <a:srgbClr val="FFC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接口类型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lang="en-US" altLang="zh-CN" sz="1200" b="1" dirty="0">
                <a:solidFill>
                  <a:srgbClr val="0099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|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lang="zh-CN" altLang="en-US" sz="1200" b="1" dirty="0">
                <a:solidFill>
                  <a:srgbClr val="92D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端口数量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][</a:t>
            </a:r>
            <a:r>
              <a:rPr lang="zh-CN" altLang="en-US" sz="1200" b="1" dirty="0">
                <a:solidFill>
                  <a:srgbClr val="FF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端口类型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][</a:t>
            </a:r>
            <a:r>
              <a:rPr lang="zh-CN" altLang="en-US" sz="1200" b="1" dirty="0">
                <a:solidFill>
                  <a:srgbClr val="92D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端口数量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][</a:t>
            </a:r>
            <a:r>
              <a:rPr lang="zh-CN" altLang="en-US" sz="1200" b="1" dirty="0">
                <a:solidFill>
                  <a:srgbClr val="FF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端口类型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lang="en-US" altLang="zh-CN" sz="1200" b="1" dirty="0">
                <a:solidFill>
                  <a:srgbClr val="0099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|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lang="zh-CN" altLang="en-US" sz="1200" b="1" dirty="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端口方向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][</a:t>
            </a:r>
            <a:r>
              <a:rPr lang="zh-CN" altLang="en-US" sz="1200" b="1" dirty="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扩展类型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lang="en-US" altLang="zh-CN" sz="1200" b="1" dirty="0">
                <a:solidFill>
                  <a:srgbClr val="0099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|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lang="zh-CN" altLang="en-US" sz="1200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端口传输率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  <a:r>
              <a:rPr lang="en-US" altLang="zh-CN" sz="1200" b="1" dirty="0">
                <a:solidFill>
                  <a:srgbClr val="0099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|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lang="zh-CN" altLang="en-US" sz="1200" b="1" dirty="0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类型</a:t>
            </a:r>
            <a:r>
              <a: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F571E9E-E9E3-4F37-8BA6-4BD660680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275608"/>
            <a:ext cx="6595916" cy="3422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00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命名规范</a:t>
            </a:r>
            <a:r>
              <a:rPr lang="en-US" altLang="zh-CN" dirty="0"/>
              <a:t>(</a:t>
            </a:r>
            <a:r>
              <a:rPr lang="zh-CN" altLang="en-US" dirty="0"/>
              <a:t>自研卡</a:t>
            </a:r>
            <a:r>
              <a:rPr lang="en-US" altLang="zh-CN" dirty="0"/>
              <a:t>)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F3168C8-B8EA-4845-BADE-10057BED0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812605"/>
              </p:ext>
            </p:extLst>
          </p:nvPr>
        </p:nvGraphicFramePr>
        <p:xfrm>
          <a:off x="1259632" y="1729307"/>
          <a:ext cx="5478780" cy="2842768"/>
        </p:xfrm>
        <a:graphic>
          <a:graphicData uri="http://schemas.openxmlformats.org/drawingml/2006/table">
            <a:tbl>
              <a:tblPr firstRow="1" firstCol="1" bandRow="1"/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5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R="273050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物料描述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69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R="273050"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6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[S]</a:t>
                      </a:r>
                      <a:endParaRPr lang="zh-CN" sz="1200" b="1" kern="100">
                        <a:solidFill>
                          <a:srgbClr val="365F9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Storage</a:t>
                      </a:r>
                      <a:r>
                        <a:rPr lang="zh-CN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，为固定标识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CN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产品类型</a:t>
                      </a: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zh-CN" sz="1200" b="1" kern="100">
                        <a:solidFill>
                          <a:srgbClr val="365F9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zh-CN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SAS RAID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</a:t>
                      </a:r>
                      <a:r>
                        <a:rPr lang="zh-CN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SAS HBA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CN" sz="1050" b="1" kern="100" dirty="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端口数量</a:t>
                      </a:r>
                      <a:r>
                        <a:rPr lang="en-US" sz="1050" b="1" kern="100" dirty="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zh-CN" sz="1200" b="1" kern="100" dirty="0">
                        <a:solidFill>
                          <a:srgbClr val="365F9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04</a:t>
                      </a:r>
                      <a:r>
                        <a:rPr lang="zh-CN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08</a:t>
                      </a:r>
                      <a:r>
                        <a:rPr lang="zh-CN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24…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1200" b="1" kern="100">
                        <a:solidFill>
                          <a:srgbClr val="365F9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空格符，横杠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CN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芯片厂商</a:t>
                      </a: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zh-CN" sz="1200" b="1" kern="100">
                        <a:solidFill>
                          <a:srgbClr val="365F9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r>
                        <a:rPr lang="zh-CN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LSI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</a:t>
                      </a:r>
                      <a:r>
                        <a:rPr lang="zh-CN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PMC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CN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芯片型号</a:t>
                      </a: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zh-CN" sz="1200" b="1" kern="100">
                        <a:solidFill>
                          <a:srgbClr val="365F9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芯片型号信息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1200" b="1" kern="100">
                        <a:solidFill>
                          <a:srgbClr val="365F9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05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产品形态</a:t>
                      </a: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b="1" kern="100">
                        <a:solidFill>
                          <a:srgbClr val="365F9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Mezz,</a:t>
                      </a:r>
                      <a:r>
                        <a:rPr lang="zh-CN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如果为</a:t>
                      </a:r>
                      <a:r>
                        <a:rPr lang="en-US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Mezz</a:t>
                      </a:r>
                      <a:r>
                        <a:rPr lang="zh-CN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卡，则添加此标识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标准卡不添加此标识位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（状态标识</a:t>
                      </a:r>
                      <a:r>
                        <a:rPr lang="en-US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050" b="1" kern="100">
                          <a:solidFill>
                            <a:srgbClr val="365F9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b="1" kern="100">
                        <a:solidFill>
                          <a:srgbClr val="365F9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当按此命名规范，首次出现相同名称时，则增加</a:t>
                      </a:r>
                      <a:r>
                        <a:rPr lang="en-US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-B</a:t>
                      </a:r>
                      <a:r>
                        <a:rPr lang="zh-CN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标识，再次出现，则增加</a:t>
                      </a:r>
                      <a:r>
                        <a:rPr lang="en-US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-C</a:t>
                      </a:r>
                      <a:r>
                        <a:rPr lang="zh-CN" sz="105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标识，依次类推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342EA19A-4D2F-4D63-873E-3D47E1F71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915566"/>
            <a:ext cx="61561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66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293688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365F9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[S][产品类型][端口数量]-[芯片厂商][芯片型号]-(产品形态)（状态标识1）</a:t>
            </a:r>
            <a:endParaRPr lang="zh-CN" altLang="zh-CN" sz="105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58BED5-E143-44D3-B933-B35356FB5171}"/>
              </a:ext>
            </a:extLst>
          </p:cNvPr>
          <p:cNvSpPr/>
          <p:nvPr/>
        </p:nvSpPr>
        <p:spPr>
          <a:xfrm>
            <a:off x="35496" y="119256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666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例如：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SR16-L3316    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口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LSI3316 RAID Mezz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卡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</a:endParaRPr>
          </a:p>
          <a:p>
            <a:pPr indent="666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         SH08-L3008    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口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LSI3008 SAS HBA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标准卡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366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命名规范</a:t>
            </a:r>
            <a:r>
              <a:rPr lang="en-US" altLang="zh-CN" dirty="0"/>
              <a:t>(BCM)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081205-9495-45A0-9205-9C16AB9504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43558"/>
            <a:ext cx="7344816" cy="39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81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技术趋势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6F90EE-297B-4161-92AA-AFE3708823E0}"/>
              </a:ext>
            </a:extLst>
          </p:cNvPr>
          <p:cNvSpPr txBox="1"/>
          <p:nvPr/>
        </p:nvSpPr>
        <p:spPr>
          <a:xfrm>
            <a:off x="5502786" y="920663"/>
            <a:ext cx="324036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当前主流速率为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PCIe3.0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PCIe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 4.0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将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PCIe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 3.0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的每通道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8GT/s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~1 GB/s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）带宽翻倍，提供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16GT/s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的传输速率，此外还提供更灵活的通道数配置，将存储，网络和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应用的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I/O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性能显著提升。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B49704-24E0-4E7D-9185-BFCC9197C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96" y="836203"/>
            <a:ext cx="5026137" cy="36768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CE35CD-E048-4D27-8854-8F36037A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571750"/>
            <a:ext cx="2941692" cy="20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53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技术趋势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1580368A-7F66-4E62-B62C-3363C783FD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6339436"/>
              </p:ext>
            </p:extLst>
          </p:nvPr>
        </p:nvGraphicFramePr>
        <p:xfrm>
          <a:off x="755576" y="654571"/>
          <a:ext cx="7488832" cy="1460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8B8C2800-CF6C-4D51-B615-AAEFFB998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697282"/>
              </p:ext>
            </p:extLst>
          </p:nvPr>
        </p:nvGraphicFramePr>
        <p:xfrm>
          <a:off x="143508" y="2067694"/>
          <a:ext cx="4896544" cy="2591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16A9F92-B3D5-45E9-9E42-9FFD0D411C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503460"/>
              </p:ext>
            </p:extLst>
          </p:nvPr>
        </p:nvGraphicFramePr>
        <p:xfrm>
          <a:off x="5292080" y="2141732"/>
          <a:ext cx="3528392" cy="2639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68331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技术趋势</a:t>
            </a:r>
          </a:p>
          <a:p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5058B-95C3-462E-9038-D60FADF8F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46611"/>
            <a:ext cx="1840041" cy="1156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DA66E9-2F5E-417B-BFA7-9AB9EC5BE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49" y="3300475"/>
            <a:ext cx="187880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EE4C8F60-CC06-48C6-B626-0BEAE9157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9606925"/>
              </p:ext>
            </p:extLst>
          </p:nvPr>
        </p:nvGraphicFramePr>
        <p:xfrm>
          <a:off x="755576" y="952837"/>
          <a:ext cx="7848872" cy="219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48959BD-B048-4D4C-9D9C-ABF81E223159}"/>
              </a:ext>
            </a:extLst>
          </p:cNvPr>
          <p:cNvSpPr txBox="1">
            <a:spLocks/>
          </p:cNvSpPr>
          <p:nvPr/>
        </p:nvSpPr>
        <p:spPr>
          <a:xfrm>
            <a:off x="251520" y="866593"/>
            <a:ext cx="1728192" cy="428612"/>
          </a:xfrm>
          <a:prstGeom prst="rect">
            <a:avLst/>
          </a:prstGeom>
          <a:noFill/>
          <a:ln w="9525" cmpd="sng">
            <a:noFill/>
            <a:prstDash val="solid"/>
            <a:miter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400" b="1" kern="1200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altLang="en-US"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接口规格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2490CA-1D5A-475B-8312-ABB62A1D2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9546" y="3152392"/>
            <a:ext cx="1645468" cy="13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0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技术趋势</a:t>
            </a:r>
          </a:p>
          <a:p>
            <a:endParaRPr lang="zh-CN" altLang="en-US" dirty="0"/>
          </a:p>
        </p:txBody>
      </p:sp>
      <p:graphicFrame>
        <p:nvGraphicFramePr>
          <p:cNvPr id="3" name="内容占位符 6">
            <a:extLst>
              <a:ext uri="{FF2B5EF4-FFF2-40B4-BE49-F238E27FC236}">
                <a16:creationId xmlns:a16="http://schemas.microsoft.com/office/drawing/2014/main" id="{8A9AD483-D531-4B71-BD42-7467B9AE9E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438281"/>
              </p:ext>
            </p:extLst>
          </p:nvPr>
        </p:nvGraphicFramePr>
        <p:xfrm>
          <a:off x="287154" y="1445791"/>
          <a:ext cx="3957653" cy="3574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71A081F2-F245-44DC-B977-AB4844DA8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999228"/>
              </p:ext>
            </p:extLst>
          </p:nvPr>
        </p:nvGraphicFramePr>
        <p:xfrm>
          <a:off x="1495516" y="572738"/>
          <a:ext cx="6152967" cy="1029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CE605EF7-15F5-4478-9EC9-AC2B1868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21" y="2283718"/>
            <a:ext cx="1207903" cy="85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C11B7-5B23-4A0C-8734-7759CB3B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463" y="4114343"/>
            <a:ext cx="1454038" cy="102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3B6301-4EF8-438C-A8A3-6EB6311DD39C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9201" y="1457678"/>
            <a:ext cx="4779303" cy="31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2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相关概念</a:t>
            </a: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DBCE302C-096D-4180-B35E-109754217F46}"/>
              </a:ext>
            </a:extLst>
          </p:cNvPr>
          <p:cNvSpPr txBox="1">
            <a:spLocks/>
          </p:cNvSpPr>
          <p:nvPr/>
        </p:nvSpPr>
        <p:spPr>
          <a:xfrm>
            <a:off x="105006" y="874440"/>
            <a:ext cx="3530890" cy="421758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 dirty="0"/>
              <a:t>RAID</a:t>
            </a:r>
            <a:r>
              <a:rPr lang="zh-CN" altLang="en-US" sz="1400" b="1" dirty="0"/>
              <a:t>：</a:t>
            </a:r>
            <a:r>
              <a:rPr lang="en-US" altLang="zh-CN" sz="1200" b="1" dirty="0">
                <a:solidFill>
                  <a:srgbClr val="FF0000"/>
                </a:solidFill>
              </a:rPr>
              <a:t>R</a:t>
            </a:r>
            <a:r>
              <a:rPr lang="en-US" altLang="zh-CN" sz="1200" dirty="0"/>
              <a:t>edundant </a:t>
            </a:r>
            <a:r>
              <a:rPr lang="en-US" altLang="zh-CN" sz="1200" b="1" dirty="0">
                <a:solidFill>
                  <a:srgbClr val="FF0000"/>
                </a:solidFill>
              </a:rPr>
              <a:t>A</a:t>
            </a:r>
            <a:r>
              <a:rPr lang="en-US" altLang="zh-CN" sz="1200" dirty="0"/>
              <a:t>rrays of </a:t>
            </a:r>
            <a:r>
              <a:rPr lang="en-US" altLang="zh-CN" sz="1200" b="1" dirty="0">
                <a:solidFill>
                  <a:srgbClr val="FF0000"/>
                </a:solidFill>
              </a:rPr>
              <a:t>I</a:t>
            </a:r>
            <a:r>
              <a:rPr lang="en-US" altLang="zh-CN" sz="1200" dirty="0"/>
              <a:t>ndependent </a:t>
            </a:r>
            <a:r>
              <a:rPr lang="en-US" altLang="zh-CN" sz="1200" b="1" dirty="0">
                <a:solidFill>
                  <a:srgbClr val="FF0000"/>
                </a:solidFill>
              </a:rPr>
              <a:t>D</a:t>
            </a:r>
            <a:r>
              <a:rPr lang="en-US" altLang="zh-CN" sz="1200" dirty="0"/>
              <a:t>isks</a:t>
            </a:r>
            <a:endParaRPr lang="en-US" altLang="zh-CN" sz="1400" dirty="0"/>
          </a:p>
          <a:p>
            <a:r>
              <a:rPr lang="zh-CN" altLang="en-US" sz="1400" dirty="0"/>
              <a:t>意为“独立磁盘构成的具有冗余能力的阵列”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/>
              <a:t>目的：</a:t>
            </a:r>
            <a:r>
              <a:rPr lang="zh-CN" altLang="en-US" sz="1400" dirty="0"/>
              <a:t>在存储技术还未普及时，大容量硬盘比较昂贵，为了将多个容量较小、相对廉价的硬盘进行有机组合，以较低的成本获得与昂贵大容量硬盘相当的容量、性能、可靠性，</a:t>
            </a:r>
            <a:r>
              <a:rPr lang="en-US" altLang="zh-CN" sz="1400" dirty="0"/>
              <a:t>RAID</a:t>
            </a:r>
            <a:r>
              <a:rPr lang="zh-CN" altLang="en-US" sz="1400" dirty="0"/>
              <a:t>技术应运而生。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现如今，各行各业有对于数据处理、存储能力的要求越来越高，单一硬盘早已经不能满足需要，因此，</a:t>
            </a:r>
            <a:r>
              <a:rPr lang="en-US" altLang="zh-CN" sz="1400" dirty="0"/>
              <a:t>RAID</a:t>
            </a:r>
            <a:r>
              <a:rPr lang="zh-CN" altLang="en-US" sz="1400" dirty="0"/>
              <a:t>技术进一步发展。</a:t>
            </a:r>
            <a:endParaRPr lang="en-US" altLang="zh-CN" sz="1400" dirty="0"/>
          </a:p>
          <a:p>
            <a:endParaRPr lang="en-US" altLang="zh-CN" sz="14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D9F8997-0E23-443C-9C58-234F96112F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4438047"/>
              </p:ext>
            </p:extLst>
          </p:nvPr>
        </p:nvGraphicFramePr>
        <p:xfrm>
          <a:off x="3635896" y="771549"/>
          <a:ext cx="5328592" cy="3941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471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技术趋势</a:t>
            </a:r>
          </a:p>
          <a:p>
            <a:endParaRPr lang="zh-CN" altLang="en-US" dirty="0"/>
          </a:p>
        </p:txBody>
      </p:sp>
      <p:graphicFrame>
        <p:nvGraphicFramePr>
          <p:cNvPr id="3" name="内容占位符 5">
            <a:extLst>
              <a:ext uri="{FF2B5EF4-FFF2-40B4-BE49-F238E27FC236}">
                <a16:creationId xmlns:a16="http://schemas.microsoft.com/office/drawing/2014/main" id="{570BBBDA-E646-44CC-8F5C-ACADA711A6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620583"/>
              </p:ext>
            </p:extLst>
          </p:nvPr>
        </p:nvGraphicFramePr>
        <p:xfrm>
          <a:off x="683568" y="1851670"/>
          <a:ext cx="7848872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71CDDDA3-DC53-4EB1-A79D-06ADBF666D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4558438"/>
              </p:ext>
            </p:extLst>
          </p:nvPr>
        </p:nvGraphicFramePr>
        <p:xfrm>
          <a:off x="864722" y="571945"/>
          <a:ext cx="7486564" cy="1341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66097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技术趋势</a:t>
            </a:r>
          </a:p>
          <a:p>
            <a:endParaRPr lang="zh-CN" altLang="en-US" dirty="0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E020DBC8-A0C2-48BC-9633-8C8798D44E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7854" y="1836009"/>
            <a:ext cx="5256428" cy="23335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B4AB912-5E3E-4B77-869F-4483A94BAAE0}"/>
              </a:ext>
            </a:extLst>
          </p:cNvPr>
          <p:cNvSpPr txBox="1"/>
          <p:nvPr/>
        </p:nvSpPr>
        <p:spPr>
          <a:xfrm>
            <a:off x="5160932" y="1578766"/>
            <a:ext cx="24302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LSI3516 Tri-Mode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E597B68C-69E6-410B-B51B-6F8745B20A00}"/>
              </a:ext>
            </a:extLst>
          </p:cNvPr>
          <p:cNvSpPr txBox="1">
            <a:spLocks/>
          </p:cNvSpPr>
          <p:nvPr/>
        </p:nvSpPr>
        <p:spPr>
          <a:xfrm>
            <a:off x="150493" y="936059"/>
            <a:ext cx="4453116" cy="190219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SAS3516 Controller </a:t>
            </a:r>
          </a:p>
          <a:p>
            <a:pPr lvl="1"/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Tri-Mode (SAS/SATA/</a:t>
            </a:r>
            <a:r>
              <a:rPr lang="en-US" altLang="zh-CN" sz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PCIe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device Ports</a:t>
            </a:r>
          </a:p>
          <a:p>
            <a:pPr lvl="1"/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 A15 x2</a:t>
            </a:r>
          </a:p>
          <a:p>
            <a:pPr lvl="1"/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Broadcom Tri-Mode </a:t>
            </a:r>
            <a:r>
              <a:rPr lang="en-US" altLang="zh-CN" sz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SerDes</a:t>
            </a:r>
            <a:endParaRPr lang="en-US" altLang="zh-CN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power </a:t>
            </a:r>
          </a:p>
          <a:p>
            <a:pPr lvl="1"/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SAS Core x1 / </a:t>
            </a:r>
            <a:r>
              <a:rPr lang="en-US" altLang="zh-CN" sz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PCIe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Core x1</a:t>
            </a:r>
          </a:p>
          <a:p>
            <a:pPr lvl="1"/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 to </a:t>
            </a:r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eight x2 or four x4 </a:t>
            </a:r>
            <a:r>
              <a:rPr lang="en-US" altLang="zh-CN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NVMe</a:t>
            </a:r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</a:t>
            </a:r>
          </a:p>
          <a:p>
            <a:pPr lvl="1"/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GB 2133MHz DDR4 SDRAM</a:t>
            </a: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B142A540-7C29-4633-B708-10D70B29D9BD}"/>
              </a:ext>
            </a:extLst>
          </p:cNvPr>
          <p:cNvSpPr txBox="1">
            <a:spLocks/>
          </p:cNvSpPr>
          <p:nvPr/>
        </p:nvSpPr>
        <p:spPr>
          <a:xfrm>
            <a:off x="4351963" y="659552"/>
            <a:ext cx="4464496" cy="553013"/>
          </a:xfrm>
          <a:prstGeom prst="rect">
            <a:avLst/>
          </a:prstGeom>
          <a:noFill/>
          <a:ln w="9525" cmpd="sng">
            <a:noFill/>
            <a:prstDash val="solid"/>
            <a:miter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marL="0" indent="0" eaLnBrk="1" hangingPunct="1">
              <a:spcBef>
                <a:spcPct val="20000"/>
              </a:spcBef>
              <a:buFont typeface="Arial" panose="020B0604020202020204" pitchFamily="34" charset="0"/>
              <a:buNone/>
              <a:def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32" indent="-285744" ea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2971" indent="-228594"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160" indent="-228594" ea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349" indent="-228594" ea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537" indent="-228594" defTabSz="914377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726" indent="-228594" defTabSz="914377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8914" indent="-228594" defTabSz="914377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103" indent="-228594" defTabSz="914377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Tri-Mode=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SATA+SAS+NVMe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F41F9E9-A50A-477F-A60D-F56DD04D85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579" y="3028909"/>
            <a:ext cx="1944216" cy="13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79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技术趋势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A59B5D-0FE4-4C5B-AB51-839CE814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079" y="771551"/>
            <a:ext cx="8604448" cy="40402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A4F8F4E-578D-4E59-9AAA-211828E8DA37}"/>
              </a:ext>
            </a:extLst>
          </p:cNvPr>
          <p:cNvSpPr txBox="1"/>
          <p:nvPr/>
        </p:nvSpPr>
        <p:spPr>
          <a:xfrm>
            <a:off x="4716016" y="699600"/>
            <a:ext cx="4325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ED7D31"/>
                </a:solidFill>
                <a:latin typeface="微软雅黑" panose="020B0503020204020204" pitchFamily="34" charset="-122"/>
              </a:rPr>
              <a:t>Unified Backplane (Drive) Management</a:t>
            </a:r>
            <a:endParaRPr lang="zh-CN" altLang="en-US" sz="1600" b="1" dirty="0">
              <a:solidFill>
                <a:srgbClr val="ED7D3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372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-Roadmap</a:t>
            </a:r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D908648-1BB3-4BC6-A223-4DACF2E67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48542"/>
            <a:ext cx="7902468" cy="42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92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C2CFE9-E855-4A5E-A9DC-AF118F06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2" y="843558"/>
            <a:ext cx="7996074" cy="39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72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A773A7-88CF-49CA-9905-CF591446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8" y="727336"/>
            <a:ext cx="8018101" cy="400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16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-Roadmap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6005A48-7219-43FF-8F22-FAF31E4D4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99542"/>
            <a:ext cx="7848872" cy="44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07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0882D-7F0B-4367-B262-B8A2B169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6" y="771550"/>
            <a:ext cx="8092387" cy="40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0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B9CD3A-CB8C-4D43-9E77-E2F607F2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43558"/>
            <a:ext cx="8172400" cy="38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0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E573E5-5CE5-4C44-89DC-82EA0FB5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2" y="627534"/>
            <a:ext cx="791213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相关概念</a:t>
            </a: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6125EF40-97C4-4DA4-8BC4-FFDE4F75E2F6}"/>
              </a:ext>
            </a:extLst>
          </p:cNvPr>
          <p:cNvSpPr txBox="1">
            <a:spLocks/>
          </p:cNvSpPr>
          <p:nvPr/>
        </p:nvSpPr>
        <p:spPr>
          <a:xfrm>
            <a:off x="323528" y="699542"/>
            <a:ext cx="8280920" cy="4320480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容错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(Fault Tolerance)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容错是指在子系统出现磁盘错误或磁盘故障时，可以保证数据完整性和数据处理能力。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卡通过冗余的磁盘组在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 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上实现此功能。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 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中，由于数据镜像存储于成对的磁盘上，因此在成对的磁盘中的一个产生错误或故障时，不会造成数据丢失。同理，在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 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中，允许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个磁盘故障；在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 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中，允许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个磁盘故障。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而对于包含多个子组的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 10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允许故障盘的个数与子组数相同，但是要求每个子组只能包含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个故障盘。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 60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允许故障盘的个数为子组数的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倍，要求每个子组最多包含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个故障盘。</a:t>
            </a: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数据重建</a:t>
            </a:r>
            <a:r>
              <a:rPr lang="en-US" altLang="zh-CN" b="1" dirty="0">
                <a:solidFill>
                  <a:prstClr val="black"/>
                </a:solidFill>
              </a:rPr>
              <a:t>(Disk Rebuilds)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/>
                </a:solidFill>
              </a:rPr>
              <a:t>当</a:t>
            </a:r>
            <a:r>
              <a:rPr lang="en-US" altLang="zh-CN" sz="1200" dirty="0">
                <a:solidFill>
                  <a:prstClr val="black"/>
                </a:solidFill>
              </a:rPr>
              <a:t>RAID</a:t>
            </a:r>
            <a:r>
              <a:rPr lang="zh-CN" altLang="en-US" sz="1200" dirty="0">
                <a:solidFill>
                  <a:prstClr val="black"/>
                </a:solidFill>
              </a:rPr>
              <a:t>组列中的硬盘发生故障或者一致性校验发现数据错误时，可以通过重新创建硬盘中之前的数据或者对数据进行修正的方式，对硬盘进行重建。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black"/>
                </a:solidFill>
              </a:rPr>
              <a:t>只有具有数据冗余能力的</a:t>
            </a:r>
            <a:r>
              <a:rPr lang="en-US" altLang="zh-CN" sz="1200" dirty="0">
                <a:solidFill>
                  <a:prstClr val="black"/>
                </a:solidFill>
              </a:rPr>
              <a:t>RAID</a:t>
            </a:r>
            <a:r>
              <a:rPr lang="zh-CN" altLang="en-US" sz="1200" dirty="0">
                <a:solidFill>
                  <a:prstClr val="black"/>
                </a:solidFill>
              </a:rPr>
              <a:t>组列才能执行重建，其中包括</a:t>
            </a:r>
            <a:r>
              <a:rPr lang="en-US" altLang="zh-CN" sz="1200" dirty="0">
                <a:solidFill>
                  <a:prstClr val="black"/>
                </a:solidFill>
              </a:rPr>
              <a:t>RAID 1</a:t>
            </a:r>
            <a:r>
              <a:rPr lang="zh-CN" altLang="en-US" sz="1200" dirty="0">
                <a:solidFill>
                  <a:prstClr val="black"/>
                </a:solidFill>
              </a:rPr>
              <a:t>、</a:t>
            </a:r>
            <a:r>
              <a:rPr lang="en-US" altLang="zh-CN" sz="1200" dirty="0">
                <a:solidFill>
                  <a:prstClr val="black"/>
                </a:solidFill>
              </a:rPr>
              <a:t>5</a:t>
            </a:r>
            <a:r>
              <a:rPr lang="zh-CN" altLang="en-US" sz="1200" dirty="0">
                <a:solidFill>
                  <a:prstClr val="black"/>
                </a:solidFill>
              </a:rPr>
              <a:t>、</a:t>
            </a:r>
            <a:r>
              <a:rPr lang="en-US" altLang="zh-CN" sz="1200" dirty="0">
                <a:solidFill>
                  <a:prstClr val="black"/>
                </a:solidFill>
              </a:rPr>
              <a:t>6</a:t>
            </a:r>
            <a:r>
              <a:rPr lang="zh-CN" altLang="en-US" sz="1200" dirty="0">
                <a:solidFill>
                  <a:prstClr val="black"/>
                </a:solidFill>
              </a:rPr>
              <a:t>、</a:t>
            </a:r>
            <a:r>
              <a:rPr lang="en-US" altLang="zh-CN" sz="1200" dirty="0">
                <a:solidFill>
                  <a:prstClr val="black"/>
                </a:solidFill>
              </a:rPr>
              <a:t>10</a:t>
            </a:r>
            <a:r>
              <a:rPr lang="zh-CN" altLang="en-US" sz="1200" dirty="0">
                <a:solidFill>
                  <a:prstClr val="black"/>
                </a:solidFill>
              </a:rPr>
              <a:t>、</a:t>
            </a:r>
            <a:r>
              <a:rPr lang="en-US" altLang="zh-CN" sz="1200" dirty="0">
                <a:solidFill>
                  <a:prstClr val="black"/>
                </a:solidFill>
              </a:rPr>
              <a:t>50</a:t>
            </a:r>
            <a:r>
              <a:rPr lang="zh-CN" altLang="en-US" sz="1200" dirty="0">
                <a:solidFill>
                  <a:prstClr val="black"/>
                </a:solidFill>
              </a:rPr>
              <a:t>和</a:t>
            </a:r>
            <a:r>
              <a:rPr lang="en-US" altLang="zh-CN" sz="1200" dirty="0">
                <a:solidFill>
                  <a:prstClr val="black"/>
                </a:solidFill>
              </a:rPr>
              <a:t>60</a:t>
            </a:r>
            <a:r>
              <a:rPr lang="zh-CN" altLang="en-US" sz="1200" dirty="0">
                <a:solidFill>
                  <a:prstClr val="black"/>
                </a:solidFill>
              </a:rPr>
              <a:t>。由于</a:t>
            </a:r>
            <a:r>
              <a:rPr lang="en-US" altLang="zh-CN" sz="1200" dirty="0">
                <a:solidFill>
                  <a:prstClr val="black"/>
                </a:solidFill>
              </a:rPr>
              <a:t>RAID 0</a:t>
            </a:r>
            <a:r>
              <a:rPr lang="zh-CN" altLang="en-US" sz="1200" dirty="0">
                <a:solidFill>
                  <a:prstClr val="black"/>
                </a:solidFill>
              </a:rPr>
              <a:t>不具备冗余性，因此不支持一致性校验。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硬盘直通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硬盘直通，即“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JBOD”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功能，又称指令透传，是不经过传输设备处理，仅保证传输质量的一种数据传输方式。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打开硬盘直通功能后，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控制器可对所连接的硬盘进行指令透传，在不配置虚拟磁盘的情况下，用户指令可以直接透传到硬盘，方便上层业务软件或管理软件访问控制硬盘。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204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6AA5296-83FB-4DEA-B011-A97658931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55823"/>
              </p:ext>
            </p:extLst>
          </p:nvPr>
        </p:nvGraphicFramePr>
        <p:xfrm>
          <a:off x="755576" y="959609"/>
          <a:ext cx="7632848" cy="3224282"/>
        </p:xfrm>
        <a:graphic>
          <a:graphicData uri="http://schemas.openxmlformats.org/drawingml/2006/table">
            <a:tbl>
              <a:tblPr/>
              <a:tblGrid>
                <a:gridCol w="424106">
                  <a:extLst>
                    <a:ext uri="{9D8B030D-6E8A-4147-A177-3AD203B41FA5}">
                      <a16:colId xmlns:a16="http://schemas.microsoft.com/office/drawing/2014/main" val="2455799661"/>
                    </a:ext>
                  </a:extLst>
                </a:gridCol>
                <a:gridCol w="487992">
                  <a:extLst>
                    <a:ext uri="{9D8B030D-6E8A-4147-A177-3AD203B41FA5}">
                      <a16:colId xmlns:a16="http://schemas.microsoft.com/office/drawing/2014/main" val="235244547"/>
                    </a:ext>
                  </a:extLst>
                </a:gridCol>
                <a:gridCol w="1244189">
                  <a:extLst>
                    <a:ext uri="{9D8B030D-6E8A-4147-A177-3AD203B41FA5}">
                      <a16:colId xmlns:a16="http://schemas.microsoft.com/office/drawing/2014/main" val="3877614083"/>
                    </a:ext>
                  </a:extLst>
                </a:gridCol>
                <a:gridCol w="569730">
                  <a:extLst>
                    <a:ext uri="{9D8B030D-6E8A-4147-A177-3AD203B41FA5}">
                      <a16:colId xmlns:a16="http://schemas.microsoft.com/office/drawing/2014/main" val="3406351704"/>
                    </a:ext>
                  </a:extLst>
                </a:gridCol>
                <a:gridCol w="438759">
                  <a:extLst>
                    <a:ext uri="{9D8B030D-6E8A-4147-A177-3AD203B41FA5}">
                      <a16:colId xmlns:a16="http://schemas.microsoft.com/office/drawing/2014/main" val="1247532766"/>
                    </a:ext>
                  </a:extLst>
                </a:gridCol>
                <a:gridCol w="433567">
                  <a:extLst>
                    <a:ext uri="{9D8B030D-6E8A-4147-A177-3AD203B41FA5}">
                      <a16:colId xmlns:a16="http://schemas.microsoft.com/office/drawing/2014/main" val="1816427914"/>
                    </a:ext>
                  </a:extLst>
                </a:gridCol>
                <a:gridCol w="582085">
                  <a:extLst>
                    <a:ext uri="{9D8B030D-6E8A-4147-A177-3AD203B41FA5}">
                      <a16:colId xmlns:a16="http://schemas.microsoft.com/office/drawing/2014/main" val="3386624944"/>
                    </a:ext>
                  </a:extLst>
                </a:gridCol>
                <a:gridCol w="1160453">
                  <a:extLst>
                    <a:ext uri="{9D8B030D-6E8A-4147-A177-3AD203B41FA5}">
                      <a16:colId xmlns:a16="http://schemas.microsoft.com/office/drawing/2014/main" val="547335388"/>
                    </a:ext>
                  </a:extLst>
                </a:gridCol>
                <a:gridCol w="430348">
                  <a:extLst>
                    <a:ext uri="{9D8B030D-6E8A-4147-A177-3AD203B41FA5}">
                      <a16:colId xmlns:a16="http://schemas.microsoft.com/office/drawing/2014/main" val="938148199"/>
                    </a:ext>
                  </a:extLst>
                </a:gridCol>
                <a:gridCol w="1004144">
                  <a:extLst>
                    <a:ext uri="{9D8B030D-6E8A-4147-A177-3AD203B41FA5}">
                      <a16:colId xmlns:a16="http://schemas.microsoft.com/office/drawing/2014/main" val="1183332965"/>
                    </a:ext>
                  </a:extLst>
                </a:gridCol>
                <a:gridCol w="857475">
                  <a:extLst>
                    <a:ext uri="{9D8B030D-6E8A-4147-A177-3AD203B41FA5}">
                      <a16:colId xmlns:a16="http://schemas.microsoft.com/office/drawing/2014/main" val="974604131"/>
                    </a:ext>
                  </a:extLst>
                </a:gridCol>
              </a:tblGrid>
              <a:tr h="2021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类型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系列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型号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控制器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PCIe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端口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Cache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RAID</a:t>
                      </a:r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级别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类型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状态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预计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082607"/>
                  </a:ext>
                </a:extLst>
              </a:tr>
              <a:tr h="20214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HBA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93</a:t>
                      </a: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xx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SH08-L3008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0,1,10,1E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自研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通用物料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87623"/>
                  </a:ext>
                </a:extLst>
              </a:tr>
              <a:tr h="2021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LSI 9305-16i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通用物料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998362"/>
                  </a:ext>
                </a:extLst>
              </a:tr>
              <a:tr h="2021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94xx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BCM 9400-8i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取消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385291"/>
                  </a:ext>
                </a:extLst>
              </a:tr>
              <a:tr h="2021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BCM 9400-16i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取消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903245"/>
                  </a:ext>
                </a:extLst>
              </a:tr>
              <a:tr h="2021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95xx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BCM 9500-8i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引入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821592"/>
                  </a:ext>
                </a:extLst>
              </a:tr>
              <a:tr h="2021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BCM 9500-16i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引入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711458"/>
                  </a:ext>
                </a:extLst>
              </a:tr>
              <a:tr h="202143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RAID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93xx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LSI 9341-8i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0,1,5,10,50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项目专采</a:t>
                      </a:r>
                      <a:endParaRPr lang="en-US" altLang="zh-CN" sz="12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032205"/>
                  </a:ext>
                </a:extLst>
              </a:tr>
              <a:tr h="2021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LSI 9361-8i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3.0x8</a:t>
                      </a:r>
                      <a:endParaRPr lang="en-US" altLang="zh-CN" sz="12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0,1,5,6,10,50,60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通用物料</a:t>
                      </a:r>
                      <a:endParaRPr lang="en-US" altLang="zh-CN" sz="12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78793"/>
                  </a:ext>
                </a:extLst>
              </a:tr>
              <a:tr h="3942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SR16-L3316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3.0x8</a:t>
                      </a:r>
                      <a:endParaRPr lang="en-US" altLang="zh-CN" sz="12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0,1,5,6,10,50,60</a:t>
                      </a:r>
                      <a:br>
                        <a:rPr 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RAID5,6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需要</a:t>
                      </a:r>
                      <a:r>
                        <a:rPr 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自研</a:t>
                      </a:r>
                      <a:endParaRPr lang="en-US" altLang="zh-CN" sz="12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通用物料</a:t>
                      </a:r>
                      <a:endParaRPr lang="en-US" altLang="zh-CN" sz="12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2021 Q2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365671"/>
                  </a:ext>
                </a:extLst>
              </a:tr>
              <a:tr h="2021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LSI 9361-16i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0,1,5,6,10,50,60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引入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030234"/>
                  </a:ext>
                </a:extLst>
              </a:tr>
              <a:tr h="2021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94xx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BCM 9460-8i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0,1,5,6,10,50,60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取消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875338"/>
                  </a:ext>
                </a:extLst>
              </a:tr>
              <a:tr h="2021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BCM 9460-16i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0,1,5,6,10,50,60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取消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262129"/>
                  </a:ext>
                </a:extLst>
              </a:tr>
              <a:tr h="2021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95xx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BCM 9560-8i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0,1,5,6,10,50,60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引入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6122"/>
                  </a:ext>
                </a:extLst>
              </a:tr>
              <a:tr h="2021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BCM 9560-16i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4.0x8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0,1,5,6,10,50,60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标卡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引入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61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19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</a:t>
            </a:r>
            <a:r>
              <a:rPr lang="en-US" altLang="zh-CN" dirty="0"/>
              <a:t>FW</a:t>
            </a:r>
            <a:endParaRPr lang="zh-CN" altLang="en-US" dirty="0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257B1BDF-C491-40D2-8537-9E54EE530B63}"/>
              </a:ext>
            </a:extLst>
          </p:cNvPr>
          <p:cNvSpPr txBox="1">
            <a:spLocks/>
          </p:cNvSpPr>
          <p:nvPr/>
        </p:nvSpPr>
        <p:spPr>
          <a:xfrm>
            <a:off x="251521" y="843558"/>
            <a:ext cx="8132903" cy="2880320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IT/IR/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/MR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LSI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</a:t>
            </a:r>
          </a:p>
          <a:p>
            <a:pPr marL="742932" marR="0" lvl="1" indent="-285744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IT: Initiator-Target, LSI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FW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不支持任何级别的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32" marR="0" lvl="1" indent="-285744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IR: Integrated RAID,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RAID0/1/10/1E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89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SAS3008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以后的芯片不再支持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32" marR="0" lvl="1" indent="-285744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Integrated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MegaRAID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MegaRAID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架构，但是没有缓存，只支持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RAID0</a:t>
            </a:r>
            <a:r>
              <a:rPr lang="en-US" altLang="zh-CN" dirty="0">
                <a:solidFill>
                  <a:sysClr val="windowText" lastClr="000000"/>
                </a:solidFill>
              </a:rPr>
              <a:t>/1/5/10/50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88" marR="0" lvl="1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Broadcom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官方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端口以上的产品不支持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iMR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32" marR="0" lvl="1" indent="-285744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MR: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MegaRAID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软件内核，有缓存，为硬件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919C675-F873-4EE1-B264-F9A596BF8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416466"/>
              </p:ext>
            </p:extLst>
          </p:nvPr>
        </p:nvGraphicFramePr>
        <p:xfrm>
          <a:off x="5652121" y="3291830"/>
          <a:ext cx="3342132" cy="1407160"/>
        </p:xfrm>
        <a:graphic>
          <a:graphicData uri="http://schemas.openxmlformats.org/drawingml/2006/table">
            <a:tbl>
              <a:tblPr/>
              <a:tblGrid>
                <a:gridCol w="1207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ea typeface="微软雅黑" panose="020B0503020204020204" pitchFamily="34" charset="-122"/>
                        </a:rPr>
                        <a:t>IR </a:t>
                      </a:r>
                      <a:r>
                        <a:rPr lang="zh-CN" sz="1100" b="1" dirty="0">
                          <a:effectLst/>
                          <a:ea typeface="微软雅黑" panose="020B0503020204020204" pitchFamily="34" charset="-122"/>
                        </a:rPr>
                        <a:t>支持</a:t>
                      </a:r>
                      <a:r>
                        <a:rPr lang="en-US" sz="1100" b="1" dirty="0">
                          <a:effectLst/>
                          <a:ea typeface="微软雅黑" panose="020B0503020204020204" pitchFamily="34" charset="-122"/>
                        </a:rPr>
                        <a:t>RAID</a:t>
                      </a:r>
                      <a:r>
                        <a:rPr lang="zh-CN" sz="1100" b="1" dirty="0">
                          <a:effectLst/>
                          <a:ea typeface="微软雅黑" panose="020B0503020204020204" pitchFamily="34" charset="-122"/>
                        </a:rPr>
                        <a:t>类型</a:t>
                      </a:r>
                      <a:endParaRPr lang="zh-CN" sz="1100" dirty="0">
                        <a:effectLst/>
                        <a:ea typeface="微软雅黑" panose="020B0503020204020204" pitchFamily="34" charset="-122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1">
                          <a:effectLst/>
                          <a:ea typeface="微软雅黑" panose="020B0503020204020204" pitchFamily="34" charset="-122"/>
                        </a:rPr>
                        <a:t>支持硬盘数</a:t>
                      </a:r>
                      <a:endParaRPr lang="zh-CN" sz="1100">
                        <a:effectLst/>
                        <a:ea typeface="微软雅黑" panose="020B0503020204020204" pitchFamily="34" charset="-122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100" b="1" dirty="0">
                          <a:effectLst/>
                          <a:ea typeface="微软雅黑" panose="020B0503020204020204" pitchFamily="34" charset="-122"/>
                        </a:rPr>
                        <a:t>允许坏盘数</a:t>
                      </a:r>
                      <a:endParaRPr lang="zh-CN" sz="1100" dirty="0">
                        <a:effectLst/>
                        <a:ea typeface="微软雅黑" panose="020B0503020204020204" pitchFamily="34" charset="-122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ea typeface="微软雅黑" panose="020B0503020204020204" pitchFamily="34" charset="-122"/>
                        </a:rPr>
                        <a:t>RAID 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ea typeface="微软雅黑" panose="020B0503020204020204" pitchFamily="34" charset="-122"/>
                        </a:rPr>
                        <a:t>2～10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ea typeface="微软雅黑" panose="020B0503020204020204" pitchFamily="34" charset="-122"/>
                        </a:rPr>
                        <a:t>RAID 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ea typeface="微软雅黑" panose="020B0503020204020204" pitchFamily="34" charset="-122"/>
                        </a:rPr>
                        <a:t>RAID 10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ea typeface="微软雅黑" panose="020B0503020204020204" pitchFamily="34" charset="-122"/>
                        </a:rPr>
                        <a:t>4～10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ea typeface="微软雅黑" panose="020B0503020204020204" pitchFamily="34" charset="-122"/>
                        </a:rPr>
                        <a:t>硬盘数/2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ea typeface="微软雅黑" panose="020B0503020204020204" pitchFamily="34" charset="-122"/>
                        </a:rPr>
                        <a:t>RAID 1E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ea typeface="微软雅黑" panose="020B0503020204020204" pitchFamily="34" charset="-122"/>
                        </a:rPr>
                        <a:t>3～9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ea typeface="微软雅黑" panose="020B0503020204020204" pitchFamily="34" charset="-122"/>
                        </a:rPr>
                        <a:t>（硬盘数–1）/2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933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</a:t>
            </a:r>
            <a:r>
              <a:rPr lang="en-US" altLang="zh-CN" dirty="0"/>
              <a:t>FW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38793803-ACD7-4EE4-AAEE-8BD971F509BB}"/>
              </a:ext>
            </a:extLst>
          </p:cNvPr>
          <p:cNvSpPr txBox="1">
            <a:spLocks/>
          </p:cNvSpPr>
          <p:nvPr/>
        </p:nvSpPr>
        <p:spPr>
          <a:xfrm>
            <a:off x="611560" y="915566"/>
            <a:ext cx="7920880" cy="3528392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如何获取</a:t>
            </a: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OA -&gt;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产品管理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-&gt;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软件下发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-&gt; Firmware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当前版本</a:t>
            </a: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3008</a:t>
            </a:r>
          </a:p>
          <a:p>
            <a:pPr marL="1028682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IT 16.00.08.06</a:t>
            </a:r>
          </a:p>
          <a:p>
            <a:pPr marL="1028682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 16.00.00.00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NVDATA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IR_H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关闭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硬盘写缓存）</a:t>
            </a: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3108</a:t>
            </a:r>
          </a:p>
          <a:p>
            <a:pPr marL="1028682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24.21.0-0132</a:t>
            </a: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3316</a:t>
            </a:r>
          </a:p>
          <a:p>
            <a:pPr marL="1028682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24.22.0-0091</a:t>
            </a:r>
          </a:p>
          <a:p>
            <a:pPr marL="342891" marR="0" lvl="1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FW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刷写方式</a:t>
            </a:r>
          </a:p>
          <a:p>
            <a:pPr marL="1028682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下载刷写工具包，执行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flash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脚本</a:t>
            </a:r>
          </a:p>
          <a:p>
            <a:pPr marL="1028682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系统下使用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storcli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升级（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storcli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/c0 download file=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xx.fw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53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卡驱动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78EEF0D2-C998-4815-AAFB-3E00DF466D4B}"/>
              </a:ext>
            </a:extLst>
          </p:cNvPr>
          <p:cNvSpPr txBox="1">
            <a:spLocks/>
          </p:cNvSpPr>
          <p:nvPr/>
        </p:nvSpPr>
        <p:spPr>
          <a:xfrm>
            <a:off x="611560" y="915566"/>
            <a:ext cx="7200800" cy="3528392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如何获取</a:t>
            </a:r>
          </a:p>
          <a:p>
            <a:pPr marL="342891" marR="0" lvl="0" indent="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官网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-&gt;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-&gt;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驱动下载     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https://www.sugon.com/techsupport/driver/index.html</a:t>
            </a:r>
          </a:p>
          <a:p>
            <a:pPr marL="342891" marR="0" lvl="0" indent="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b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b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b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3DC0A9-7873-46A1-823D-882F0EF8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01024"/>
            <a:ext cx="5904656" cy="29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49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卡驱动</a:t>
            </a:r>
          </a:p>
          <a:p>
            <a:endParaRPr lang="zh-CN" altLang="en-US" dirty="0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A0100724-10A4-4280-AEFC-17A00F6262A8}"/>
              </a:ext>
            </a:extLst>
          </p:cNvPr>
          <p:cNvSpPr txBox="1">
            <a:spLocks/>
          </p:cNvSpPr>
          <p:nvPr/>
        </p:nvSpPr>
        <p:spPr>
          <a:xfrm>
            <a:off x="611560" y="915566"/>
            <a:ext cx="8208912" cy="3528392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1600" dirty="0">
                <a:solidFill>
                  <a:sysClr val="windowText" lastClr="000000"/>
                </a:solidFill>
              </a:rPr>
              <a:t>驱动类型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marL="628641" lvl="0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ysClr val="windowText" lastClr="000000"/>
                </a:solidFill>
              </a:rPr>
              <a:t>HBA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卡：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mpt3sas</a:t>
            </a:r>
          </a:p>
          <a:p>
            <a:pPr marL="628641" lvl="0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ysClr val="windowText" lastClr="000000"/>
                </a:solidFill>
              </a:rPr>
              <a:t>RAID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卡：</a:t>
            </a:r>
            <a:r>
              <a:rPr lang="en-US" altLang="zh-CN" sz="1400" dirty="0" err="1">
                <a:solidFill>
                  <a:sysClr val="windowText" lastClr="000000"/>
                </a:solidFill>
              </a:rPr>
              <a:t>megaraid_sas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marL="628641" lvl="0" indent="-285750">
              <a:buFont typeface="Wingdings" panose="05000000000000000000" pitchFamily="2" charset="2"/>
              <a:buChar char="ü"/>
              <a:defRPr/>
            </a:pPr>
            <a:endParaRPr lang="en-US" altLang="zh-CN" sz="1600" dirty="0">
              <a:solidFill>
                <a:sysClr val="windowText" lastClr="000000"/>
              </a:solidFill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系统安装驱动</a:t>
            </a: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系统安装界面，进入安装选项时点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ESC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取消加载，出现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命令行，输入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选择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driver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所在的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盘，加载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dd.iso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系统升级驱动</a:t>
            </a: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RHEL/CentOS</a:t>
            </a:r>
          </a:p>
          <a:p>
            <a:pPr marL="342891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rpm 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ivh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kmod_xxx.rpm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Debian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</a:t>
            </a:r>
          </a:p>
          <a:p>
            <a:pPr marL="342891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dpkg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kmod_xxx.deb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187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396C6384-5725-4879-B340-B277EA622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159617"/>
              </p:ext>
            </p:extLst>
          </p:nvPr>
        </p:nvGraphicFramePr>
        <p:xfrm>
          <a:off x="611560" y="843558"/>
          <a:ext cx="7848872" cy="3658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7689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780C20EA-0DC8-4E48-920A-5918698D7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591875"/>
              </p:ext>
            </p:extLst>
          </p:nvPr>
        </p:nvGraphicFramePr>
        <p:xfrm>
          <a:off x="251519" y="627534"/>
          <a:ext cx="7920880" cy="3711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64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32E80C-7482-404E-97E9-271EEF6B8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71550"/>
            <a:ext cx="7208661" cy="41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52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——Ctrl R</a:t>
            </a:r>
            <a:r>
              <a:rPr lang="zh-CN" altLang="en-US" dirty="0"/>
              <a:t>图形界面</a:t>
            </a:r>
          </a:p>
        </p:txBody>
      </p:sp>
      <p:graphicFrame>
        <p:nvGraphicFramePr>
          <p:cNvPr id="3" name="内容占位符 7">
            <a:extLst>
              <a:ext uri="{FF2B5EF4-FFF2-40B4-BE49-F238E27FC236}">
                <a16:creationId xmlns:a16="http://schemas.microsoft.com/office/drawing/2014/main" id="{C20FE911-78FE-4020-BC5F-D24AB0ABF3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8567536"/>
              </p:ext>
            </p:extLst>
          </p:nvPr>
        </p:nvGraphicFramePr>
        <p:xfrm>
          <a:off x="251298" y="666856"/>
          <a:ext cx="4815149" cy="4281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B88FEDA-35CD-4FAB-B990-9EFE158A1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3" y="3199838"/>
            <a:ext cx="3047921" cy="1576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E0DC86-681A-44CF-91D6-70DFB813C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3" y="1543760"/>
            <a:ext cx="3047922" cy="15846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9D2D10-1462-4249-A6A2-7BC4142C53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2213" y="627534"/>
            <a:ext cx="3938092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27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——Ctrl R</a:t>
            </a:r>
            <a:r>
              <a:rPr lang="zh-CN" altLang="en-US" dirty="0"/>
              <a:t>图形界面</a:t>
            </a:r>
          </a:p>
          <a:p>
            <a:endParaRPr lang="zh-CN" altLang="en-US" dirty="0"/>
          </a:p>
        </p:txBody>
      </p:sp>
      <p:graphicFrame>
        <p:nvGraphicFramePr>
          <p:cNvPr id="3" name="内容占位符 1">
            <a:extLst>
              <a:ext uri="{FF2B5EF4-FFF2-40B4-BE49-F238E27FC236}">
                <a16:creationId xmlns:a16="http://schemas.microsoft.com/office/drawing/2014/main" id="{67AA43E1-3FE2-4832-8C99-F9AD15B27A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9053127"/>
              </p:ext>
            </p:extLst>
          </p:nvPr>
        </p:nvGraphicFramePr>
        <p:xfrm>
          <a:off x="395536" y="771550"/>
          <a:ext cx="8208912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98B90CC-CE0B-4607-A765-F0547F7DE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266" y="1741833"/>
            <a:ext cx="2016224" cy="30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6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相关概念</a:t>
            </a:r>
          </a:p>
          <a:p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6125EF40-97C4-4DA4-8BC4-FFDE4F75E2F6}"/>
              </a:ext>
            </a:extLst>
          </p:cNvPr>
          <p:cNvSpPr txBox="1">
            <a:spLocks/>
          </p:cNvSpPr>
          <p:nvPr/>
        </p:nvSpPr>
        <p:spPr>
          <a:xfrm>
            <a:off x="323528" y="699542"/>
            <a:ext cx="8280920" cy="4176464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ysClr val="windowText" lastClr="000000"/>
                </a:solidFill>
              </a:rPr>
              <a:t>校验</a:t>
            </a:r>
            <a:r>
              <a:rPr lang="en-US" altLang="zh-CN" b="1" dirty="0">
                <a:solidFill>
                  <a:sysClr val="windowText" lastClr="000000"/>
                </a:solidFill>
              </a:rPr>
              <a:t>(Parity)</a:t>
            </a: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</a:rPr>
              <a:t>校验从父数据集生成一组冗余数据。发生驱动器故障时，冗余数据可用于重建父数据集之一。</a:t>
            </a:r>
            <a:endParaRPr lang="en-US" altLang="zh-CN" sz="1200" dirty="0">
              <a:solidFill>
                <a:sysClr val="windowText" lastClr="0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一致性校验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(Consistency Check)</a:t>
            </a:r>
          </a:p>
          <a:p>
            <a:pPr lvl="0"/>
            <a:r>
              <a:rPr lang="zh-CN" altLang="en-US" sz="1200" dirty="0">
                <a:solidFill>
                  <a:prstClr val="black"/>
                </a:solidFill>
              </a:rPr>
              <a:t>一致性校验是验证具有冗余能力的</a:t>
            </a:r>
            <a:r>
              <a:rPr lang="en-US" altLang="zh-CN" sz="1200" dirty="0">
                <a:solidFill>
                  <a:prstClr val="black"/>
                </a:solidFill>
              </a:rPr>
              <a:t>RAID</a:t>
            </a:r>
            <a:r>
              <a:rPr lang="zh-CN" altLang="en-US" sz="1200" dirty="0">
                <a:solidFill>
                  <a:prstClr val="black"/>
                </a:solidFill>
              </a:rPr>
              <a:t>组列</a:t>
            </a:r>
            <a:r>
              <a:rPr lang="en-US" altLang="zh-CN" sz="1200" dirty="0">
                <a:solidFill>
                  <a:prstClr val="black"/>
                </a:solidFill>
              </a:rPr>
              <a:t>(RAID1/5/6/10/50/60)</a:t>
            </a:r>
            <a:r>
              <a:rPr lang="zh-CN" altLang="en-US" sz="1200" dirty="0">
                <a:solidFill>
                  <a:prstClr val="black"/>
                </a:solidFill>
              </a:rPr>
              <a:t>中条带上的数据是否一致，如果不一致会对错误进行标记并尝试做自动修复。</a:t>
            </a:r>
            <a:endParaRPr lang="en-US" altLang="zh-CN" sz="1200" dirty="0">
              <a:solidFill>
                <a:prstClr val="black"/>
              </a:solidFill>
            </a:endParaRPr>
          </a:p>
          <a:p>
            <a:pPr lvl="0"/>
            <a:r>
              <a:rPr lang="zh-CN" altLang="en-US" sz="1200" dirty="0">
                <a:solidFill>
                  <a:prstClr val="black"/>
                </a:solidFill>
              </a:rPr>
              <a:t>该过程中</a:t>
            </a:r>
            <a:r>
              <a:rPr lang="en-US" altLang="zh-CN" sz="1200" dirty="0">
                <a:solidFill>
                  <a:prstClr val="black"/>
                </a:solidFill>
              </a:rPr>
              <a:t>RAID</a:t>
            </a:r>
            <a:r>
              <a:rPr lang="zh-CN" altLang="en-US" sz="1200" dirty="0">
                <a:solidFill>
                  <a:prstClr val="black"/>
                </a:solidFill>
              </a:rPr>
              <a:t>控制器会对成员盘中的数据进行检查和计算，生成新的校验数据与校验盘中的数据进行比对，若出现不一致，则会使用新的奇偶校验数据修正错误数据。</a:t>
            </a:r>
            <a:endParaRPr lang="en-US" altLang="zh-CN" sz="1200" dirty="0">
              <a:solidFill>
                <a:prstClr val="black"/>
              </a:solidFill>
            </a:endParaRPr>
          </a:p>
          <a:p>
            <a:pPr lvl="0"/>
            <a:r>
              <a:rPr lang="zh-CN" altLang="en-US" sz="1200" dirty="0">
                <a:solidFill>
                  <a:prstClr val="black"/>
                </a:solidFill>
              </a:rPr>
              <a:t>针对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有冗余功能的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 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 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不具备冗余性，因此不支持一致性校验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prstClr val="black"/>
                </a:solidFill>
              </a:rPr>
              <a:t>巡读</a:t>
            </a:r>
            <a:r>
              <a:rPr lang="en-US" altLang="zh-CN" b="1" dirty="0">
                <a:solidFill>
                  <a:prstClr val="black"/>
                </a:solidFill>
              </a:rPr>
              <a:t>(Patrol Read)</a:t>
            </a: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</a:rPr>
              <a:t>巡读功能通过对控制器下的硬盘进行巡回检查，以发现可能导致硬盘故障的潜在错误，然后采取措施纠正错误。巡读的目的是在数据损坏之前检测出硬盘故障，从而保护硬盘上数据的完整性。</a:t>
            </a: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</a:rPr>
              <a:t>巡读操作仅在控制器闲置了一段规定的时间后，并且没有其他后台任务执行时才会开始。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743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——HII</a:t>
            </a:r>
            <a:r>
              <a:rPr lang="zh-CN" altLang="en-US" dirty="0"/>
              <a:t>图形界面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034A71-DF6F-461D-9F65-14F878E7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74" y="894398"/>
            <a:ext cx="4680520" cy="22542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7F7705-7DF5-4232-987E-2AC945BE9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8" y="3415504"/>
            <a:ext cx="4759266" cy="16045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9FBFCB8-1E7D-4D4F-9A0D-15446A5DDDEC}"/>
              </a:ext>
            </a:extLst>
          </p:cNvPr>
          <p:cNvSpPr txBox="1"/>
          <p:nvPr/>
        </p:nvSpPr>
        <p:spPr>
          <a:xfrm>
            <a:off x="107504" y="572237"/>
            <a:ext cx="4979248" cy="272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、启动系统进入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BIOS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，进入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菜单，选中“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PCIe Devices List”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选项并进入：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DB9AD6-4A6C-4BBD-B35E-267195F1C36C}"/>
              </a:ext>
            </a:extLst>
          </p:cNvPr>
          <p:cNvSpPr txBox="1"/>
          <p:nvPr/>
        </p:nvSpPr>
        <p:spPr>
          <a:xfrm>
            <a:off x="107504" y="3148640"/>
            <a:ext cx="5153975" cy="272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、将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LSI Tri-Mode SAS3508-Option ROM P0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设置为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UEFI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，按下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F4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后保存，重启服务器：</a:t>
            </a:r>
          </a:p>
        </p:txBody>
      </p:sp>
    </p:spTree>
    <p:extLst>
      <p:ext uri="{BB962C8B-B14F-4D97-AF65-F5344CB8AC3E}">
        <p14:creationId xmlns:p14="http://schemas.microsoft.com/office/powerpoint/2010/main" val="3872512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——HII</a:t>
            </a:r>
            <a:r>
              <a:rPr lang="zh-CN" altLang="en-US" dirty="0"/>
              <a:t>图形界面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FBFCB8-1E7D-4D4F-9A0D-15446A5DDDEC}"/>
              </a:ext>
            </a:extLst>
          </p:cNvPr>
          <p:cNvSpPr txBox="1"/>
          <p:nvPr/>
        </p:nvSpPr>
        <p:spPr>
          <a:xfrm>
            <a:off x="107504" y="648918"/>
            <a:ext cx="8599121" cy="2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、进入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BIOS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中，进入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菜单，选中“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AVAGO 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MegaRAID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&lt;AVAGO 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MegaRAID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SAS 9460-8i&gt;Configuration Utility”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，即可进入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LSI 3508 HII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界面：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FA5118-EFA1-4518-8D38-75783ECC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" y="1211133"/>
            <a:ext cx="4386174" cy="22322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68B1D1-F5AA-4380-8576-BDA314FDE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053066"/>
            <a:ext cx="3981112" cy="26945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A79A5A-8DC4-4382-835E-8A3C4A8907A6}"/>
              </a:ext>
            </a:extLst>
          </p:cNvPr>
          <p:cNvSpPr/>
          <p:nvPr/>
        </p:nvSpPr>
        <p:spPr>
          <a:xfrm>
            <a:off x="467544" y="4090434"/>
            <a:ext cx="5533887" cy="519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94</a:t>
            </a:r>
            <a:r>
              <a:rPr lang="zh-CN" altLang="en-US" sz="1200" dirty="0"/>
              <a:t>、</a:t>
            </a:r>
            <a:r>
              <a:rPr lang="en-US" altLang="zh-CN" sz="1200" dirty="0"/>
              <a:t>95</a:t>
            </a:r>
            <a:r>
              <a:rPr lang="zh-CN" altLang="en-US" sz="1200" dirty="0"/>
              <a:t>卡开始，只支持</a:t>
            </a:r>
            <a:r>
              <a:rPr lang="en-US" altLang="zh-CN" sz="1200" dirty="0"/>
              <a:t>HII</a:t>
            </a:r>
            <a:r>
              <a:rPr lang="zh-CN" altLang="en-US" sz="1200" dirty="0"/>
              <a:t>界面管理</a:t>
            </a:r>
            <a:r>
              <a:rPr lang="en-US" altLang="zh-CN" sz="1200" dirty="0"/>
              <a:t>RAID</a:t>
            </a:r>
            <a:r>
              <a:rPr lang="zh-CN" altLang="en-US" sz="1200" dirty="0"/>
              <a:t>卡，</a:t>
            </a:r>
            <a:r>
              <a:rPr lang="en-US" altLang="zh-CN" sz="1200" dirty="0" err="1"/>
              <a:t>Ctrl+R</a:t>
            </a:r>
            <a:r>
              <a:rPr lang="zh-CN" altLang="en-US" sz="1200" dirty="0"/>
              <a:t>界面只在自检阶段打印信息</a:t>
            </a:r>
            <a:endParaRPr lang="en-US" altLang="zh-CN" sz="1200" dirty="0"/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参考资料：</a:t>
            </a:r>
            <a:r>
              <a:rPr lang="en-US" altLang="zh-CN" sz="1200" dirty="0"/>
              <a:t>《</a:t>
            </a:r>
            <a:r>
              <a:rPr lang="zh-CN" altLang="en-US" sz="1200" dirty="0"/>
              <a:t>曙光</a:t>
            </a:r>
            <a:r>
              <a:rPr lang="en-US" altLang="zh-CN" sz="1200" dirty="0"/>
              <a:t>SAS RAID-HBA</a:t>
            </a:r>
            <a:r>
              <a:rPr lang="zh-CN" altLang="en-US" sz="1200" dirty="0"/>
              <a:t>卡用户手册</a:t>
            </a:r>
            <a:r>
              <a:rPr lang="en-US" altLang="zh-CN" sz="1200" dirty="0"/>
              <a:t>》</a:t>
            </a:r>
            <a:r>
              <a:rPr lang="zh-CN" altLang="en-US" sz="1200" dirty="0"/>
              <a:t>，</a:t>
            </a:r>
            <a:r>
              <a:rPr lang="en-US" altLang="zh-CN" sz="1200" dirty="0"/>
              <a:t>OA-</a:t>
            </a:r>
            <a:r>
              <a:rPr lang="zh-CN" altLang="en-US" sz="1200" dirty="0"/>
              <a:t>文档中心</a:t>
            </a:r>
          </a:p>
        </p:txBody>
      </p:sp>
    </p:spTree>
    <p:extLst>
      <p:ext uri="{BB962C8B-B14F-4D97-AF65-F5344CB8AC3E}">
        <p14:creationId xmlns:p14="http://schemas.microsoft.com/office/powerpoint/2010/main" val="142631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</a:t>
            </a:r>
            <a:r>
              <a:rPr lang="en-US" altLang="zh-CN" dirty="0" err="1"/>
              <a:t>Storcli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40909BE-93DC-4157-960A-B635717A8536}"/>
              </a:ext>
            </a:extLst>
          </p:cNvPr>
          <p:cNvGrpSpPr/>
          <p:nvPr/>
        </p:nvGrpSpPr>
        <p:grpSpPr>
          <a:xfrm>
            <a:off x="467544" y="915566"/>
            <a:ext cx="5616624" cy="355680"/>
            <a:chOff x="0" y="436866"/>
            <a:chExt cx="7200900" cy="355680"/>
          </a:xfrm>
        </p:grpSpPr>
        <p:sp>
          <p:nvSpPr>
            <p:cNvPr id="18" name="圆角矩形 5">
              <a:extLst>
                <a:ext uri="{FF2B5EF4-FFF2-40B4-BE49-F238E27FC236}">
                  <a16:creationId xmlns:a16="http://schemas.microsoft.com/office/drawing/2014/main" id="{E1B48AD3-84C7-4D1E-AFD3-D1661E989F49}"/>
                </a:ext>
              </a:extLst>
            </p:cNvPr>
            <p:cNvSpPr/>
            <p:nvPr/>
          </p:nvSpPr>
          <p:spPr>
            <a:xfrm>
              <a:off x="0" y="436866"/>
              <a:ext cx="7200900" cy="355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圆角矩形 4">
              <a:extLst>
                <a:ext uri="{FF2B5EF4-FFF2-40B4-BE49-F238E27FC236}">
                  <a16:creationId xmlns:a16="http://schemas.microsoft.com/office/drawing/2014/main" id="{6346C942-0004-408A-BCBA-7082CA9377CD}"/>
                </a:ext>
              </a:extLst>
            </p:cNvPr>
            <p:cNvSpPr/>
            <p:nvPr/>
          </p:nvSpPr>
          <p:spPr>
            <a:xfrm>
              <a:off x="17363" y="454229"/>
              <a:ext cx="7166174" cy="320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defTabSz="35559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StorCli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6FC599C-33C8-493A-81BC-0B0696B1DE4A}"/>
              </a:ext>
            </a:extLst>
          </p:cNvPr>
          <p:cNvSpPr/>
          <p:nvPr/>
        </p:nvSpPr>
        <p:spPr>
          <a:xfrm>
            <a:off x="395536" y="1311603"/>
            <a:ext cx="76469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RAID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卡（如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3108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3316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通用工具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最新版本加入了对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卡（如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3008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）的支持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ctr" hangingPunct="0">
              <a:spcAft>
                <a:spcPts val="60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64位系统命令的绝对路径为：/opt/MegaRAID/storcli/storcli64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32位系统命令的绝对路径为：/opt/MegaRAID/storcli/storcli。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256C176-B116-4A9B-BBD1-BE344DDD0737}"/>
              </a:ext>
            </a:extLst>
          </p:cNvPr>
          <p:cNvGrpSpPr/>
          <p:nvPr/>
        </p:nvGrpSpPr>
        <p:grpSpPr>
          <a:xfrm>
            <a:off x="484908" y="1875493"/>
            <a:ext cx="5599261" cy="355680"/>
            <a:chOff x="0" y="436866"/>
            <a:chExt cx="7200900" cy="355680"/>
          </a:xfrm>
        </p:grpSpPr>
        <p:sp>
          <p:nvSpPr>
            <p:cNvPr id="22" name="圆角矩形 13">
              <a:extLst>
                <a:ext uri="{FF2B5EF4-FFF2-40B4-BE49-F238E27FC236}">
                  <a16:creationId xmlns:a16="http://schemas.microsoft.com/office/drawing/2014/main" id="{BDEDBDFF-796A-4DF1-820C-543D94F24973}"/>
                </a:ext>
              </a:extLst>
            </p:cNvPr>
            <p:cNvSpPr/>
            <p:nvPr/>
          </p:nvSpPr>
          <p:spPr>
            <a:xfrm>
              <a:off x="0" y="436866"/>
              <a:ext cx="7200900" cy="355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圆角矩形 4">
              <a:extLst>
                <a:ext uri="{FF2B5EF4-FFF2-40B4-BE49-F238E27FC236}">
                  <a16:creationId xmlns:a16="http://schemas.microsoft.com/office/drawing/2014/main" id="{7B8CC73C-0EFB-4996-B3D4-913D274611B7}"/>
                </a:ext>
              </a:extLst>
            </p:cNvPr>
            <p:cNvSpPr/>
            <p:nvPr/>
          </p:nvSpPr>
          <p:spPr>
            <a:xfrm>
              <a:off x="17363" y="454229"/>
              <a:ext cx="7166174" cy="320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defTabSz="35559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StorCli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命令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01A72EA5-00FA-4E5F-992F-5D2D92B1BDBF}"/>
              </a:ext>
            </a:extLst>
          </p:cNvPr>
          <p:cNvSpPr/>
          <p:nvPr/>
        </p:nvSpPr>
        <p:spPr>
          <a:xfrm>
            <a:off x="475308" y="2402179"/>
            <a:ext cx="359263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/op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t/MegaRAID/storcli/storcli64 -v    显示软件版本信息</a:t>
            </a:r>
          </a:p>
          <a:p>
            <a:pPr eaLnBrk="0" fontAlgn="ctr" hangingPunct="0">
              <a:spcAft>
                <a:spcPts val="60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/opt/MegaRAID/storcli/storcli64 -h    查看帮助信息</a:t>
            </a:r>
          </a:p>
          <a:p>
            <a:pPr eaLnBrk="0" fontAlgn="ctr" hangingPunct="0">
              <a:spcAft>
                <a:spcPts val="600"/>
              </a:spcAft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/opt/MegaRAID/storcli/storcli64 show    查看RAID卡、系统内核、主机名等信息</a:t>
            </a:r>
          </a:p>
        </p:txBody>
      </p:sp>
      <p:pic>
        <p:nvPicPr>
          <p:cNvPr id="25" name="Picture 6" descr="[root@localhost /opt/MegaRAID/storcli/storcli64 &#10;Status Code = € &#10;Status = Success &#10;Description = None &#10;Number of Controllers = 1 &#10;Host Name = localhost.localdomain &#10;perating Systan = Linux2 .6.32-5€4.e16.x86 64 &#10;Systen Overview : &#10;Ctl Model &#10;€ AVAGOSAS31€8MR &#10;Ports pos DGs DN0pt VDs VN0pt &#10;show &#10;sPR DS &#10;BBU &#10;Msng &#10;EHS ASOs '-nth &#10;y &#10;2 opt ">
            <a:extLst>
              <a:ext uri="{FF2B5EF4-FFF2-40B4-BE49-F238E27FC236}">
                <a16:creationId xmlns:a16="http://schemas.microsoft.com/office/drawing/2014/main" id="{29BD5EE5-24F8-4E85-BEF0-09F6646C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1" y="2402178"/>
            <a:ext cx="4298036" cy="200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50A4C8D-AD06-494A-8B0F-4726D4C81780}"/>
              </a:ext>
            </a:extLst>
          </p:cNvPr>
          <p:cNvSpPr/>
          <p:nvPr/>
        </p:nvSpPr>
        <p:spPr>
          <a:xfrm>
            <a:off x="6228185" y="816407"/>
            <a:ext cx="29322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Megacli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官方已经不再更新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buFont typeface="Wingdings" panose="05000000000000000000" pitchFamily="2" charset="2"/>
              <a:buChar char="l"/>
            </a:pP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StorCli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基本能够实现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megacli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的全部功能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buFont typeface="Wingdings" panose="05000000000000000000" pitchFamily="2" charset="2"/>
              <a:buChar char="l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StorCli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输出格式更为标准，有利于字段处理</a:t>
            </a:r>
          </a:p>
        </p:txBody>
      </p:sp>
    </p:spTree>
    <p:extLst>
      <p:ext uri="{BB962C8B-B14F-4D97-AF65-F5344CB8AC3E}">
        <p14:creationId xmlns:p14="http://schemas.microsoft.com/office/powerpoint/2010/main" val="228028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</a:t>
            </a:r>
            <a:r>
              <a:rPr lang="en-US" altLang="zh-CN" dirty="0" err="1"/>
              <a:t>Storcli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DB0ACB-226B-495B-B175-D2B89CDB91C3}"/>
              </a:ext>
            </a:extLst>
          </p:cNvPr>
          <p:cNvGrpSpPr/>
          <p:nvPr/>
        </p:nvGrpSpPr>
        <p:grpSpPr>
          <a:xfrm>
            <a:off x="467544" y="915566"/>
            <a:ext cx="5544616" cy="355680"/>
            <a:chOff x="0" y="436866"/>
            <a:chExt cx="7200900" cy="355680"/>
          </a:xfrm>
        </p:grpSpPr>
        <p:sp>
          <p:nvSpPr>
            <p:cNvPr id="4" name="圆角矩形 5">
              <a:extLst>
                <a:ext uri="{FF2B5EF4-FFF2-40B4-BE49-F238E27FC236}">
                  <a16:creationId xmlns:a16="http://schemas.microsoft.com/office/drawing/2014/main" id="{5A2FDC12-A052-4903-9888-ED63EEE6EA3C}"/>
                </a:ext>
              </a:extLst>
            </p:cNvPr>
            <p:cNvSpPr/>
            <p:nvPr/>
          </p:nvSpPr>
          <p:spPr>
            <a:xfrm>
              <a:off x="0" y="436866"/>
              <a:ext cx="7200900" cy="355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C14336F8-0B6E-4700-A3F0-49880F4AD30A}"/>
                </a:ext>
              </a:extLst>
            </p:cNvPr>
            <p:cNvSpPr/>
            <p:nvPr/>
          </p:nvSpPr>
          <p:spPr>
            <a:xfrm>
              <a:off x="17363" y="454229"/>
              <a:ext cx="7166174" cy="320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defTabSz="35559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查看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RAID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F4C5BD66-CD29-46DE-AE25-3C93C819EBBD}"/>
              </a:ext>
            </a:extLst>
          </p:cNvPr>
          <p:cNvSpPr/>
          <p:nvPr/>
        </p:nvSpPr>
        <p:spPr>
          <a:xfrm>
            <a:off x="395536" y="1311603"/>
            <a:ext cx="76469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/opt/MegaRAID/storcli/storcli64 /c0 show all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 eaLnBrk="0" fontAlgn="ctr" hangingPunct="0">
              <a:spcAft>
                <a:spcPts val="60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查看第一块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RAID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卡版本、功能、状态、以及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raid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卡下的物理磁、逻辑盘信息。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c0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代表第一块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raid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卡，如果有多块则命令以此类推。 </a:t>
            </a: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ii. /opt/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/storcli64 /c0 /cv show all   </a:t>
            </a:r>
          </a:p>
          <a:p>
            <a:pPr eaLnBrk="0" fontAlgn="ctr" hangingPunct="0">
              <a:spcAft>
                <a:spcPts val="60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supercap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 </a:t>
            </a:r>
          </a:p>
        </p:txBody>
      </p:sp>
      <p:pic>
        <p:nvPicPr>
          <p:cNvPr id="7" name="Picture 2" descr="[root@localhost /opt/MegaRAID/storcli/storcli64 /c€ show &#10;Generating detailed summary of the adapter, it may take a while to complete. &#10;Controller = € &#10;Status = Success &#10;Description = None &#10;roduct Name = AVAGO SAS31€8 MR &#10;serial Number = PW-ICNRBIHXCIAWA &#10;SAS Address = 50€112f6aøø€9bb8 &#10;PCI Address = &#10;systan Time = &#10;Mfg. Date = &#10;controller Time = &#10;FW Package Build &#10;= 24.16.€-@€82 &#10;BIOS version = 6.32.€2.€ 4.17.€8.@€ €0615€5@€ &#10;version = 4.66€.@€-81€2 &#10;Driver Name = megaraid_sas &#10;Driver Version = 06.8€3.€1.@€-rh1 &#10;Current Personality = RAID-Mode &#10;vendor Id = &#10;Device Id = €x5D &#10;subvendor Id = €x1CB8 &#10;subDevice Id = €x31€8 &#10;Host Interface = PCI-E &#10;Device Interface = SAS-12G &#10;us um er &#10;Device Number = € ">
            <a:extLst>
              <a:ext uri="{FF2B5EF4-FFF2-40B4-BE49-F238E27FC236}">
                <a16:creationId xmlns:a16="http://schemas.microsoft.com/office/drawing/2014/main" id="{E93EE87E-36F8-4D35-8B18-A4EC545E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401" y="1937952"/>
            <a:ext cx="2684895" cy="214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G Arr Row EID:S10t DID Type &#10;SED DSS &#10;State BT &#10;Optl &#10;Optl &#10;Onln &#10;Y &#10;On In &#10;Size &#10;7.276 TB &#10;7.276 TB &#10;3 &#10;.637 TB &#10;3. &#10;637 TB &#10;PDC &#10;d flt &#10;d flt &#10;d flt &#10;d flt &#10;PI &#10;space TR &#10;252:€ &#10;252:2 &#10;59 &#10;6€ &#10;RAID€ &#10;RAID€ &#10;DRI VE &#10;DRI VE &#10;N &#10;N &#10;N &#10;N &#10;dflt N &#10;dflt N &#10;dflt - &#10;dflt - &#10;DG=Disk Group IndexlArr=Array &#10;IndexlR0i.&amp;Row IndexlEID=Enclosure Device ID &#10;DID=Device 101 Type—Drive IDgrd=Degraded &#10;Pdgd=PartiaUy degraded Task Active &#10;PDC—PD CachelPI=Protection Info ISED=Self Encrypting DrivelFrgn=Foreign &#10;DS3=Dimmer Switch 31dflt=Default IMsng=Missing IFSpace=Free Space Present &#10;TR=Transport Ready &#10;Virtual Drives = 1 &#10;VD LIST &#10;DG/VD TYPE State Access Consist Cache Cac SCC &#10;€/€ RAID€ optl RW &#10;ON &#10;Size Name &#10;7.276 TB ">
            <a:extLst>
              <a:ext uri="{FF2B5EF4-FFF2-40B4-BE49-F238E27FC236}">
                <a16:creationId xmlns:a16="http://schemas.microsoft.com/office/drawing/2014/main" id="{D6AC6E83-3629-4434-98FE-B181DF09B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68585"/>
            <a:ext cx="2598803" cy="192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3DD4CE-A029-4C3E-9D53-61D384C02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961723"/>
            <a:ext cx="3384376" cy="71981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CA9B3AF-C86C-4E6F-8815-2BD4EF4DA778}"/>
              </a:ext>
            </a:extLst>
          </p:cNvPr>
          <p:cNvSpPr/>
          <p:nvPr/>
        </p:nvSpPr>
        <p:spPr>
          <a:xfrm>
            <a:off x="6145038" y="954081"/>
            <a:ext cx="29835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代表控制器，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Enclosure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696393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</a:t>
            </a:r>
            <a:r>
              <a:rPr lang="en-US" altLang="zh-CN" dirty="0" err="1"/>
              <a:t>Storcli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581977-E46C-471E-BC98-6D8FBA7EA62D}"/>
              </a:ext>
            </a:extLst>
          </p:cNvPr>
          <p:cNvGrpSpPr/>
          <p:nvPr/>
        </p:nvGrpSpPr>
        <p:grpSpPr>
          <a:xfrm>
            <a:off x="467545" y="915566"/>
            <a:ext cx="5503763" cy="355680"/>
            <a:chOff x="0" y="436866"/>
            <a:chExt cx="7200900" cy="355680"/>
          </a:xfrm>
        </p:grpSpPr>
        <p:sp>
          <p:nvSpPr>
            <p:cNvPr id="4" name="圆角矩形 4">
              <a:extLst>
                <a:ext uri="{FF2B5EF4-FFF2-40B4-BE49-F238E27FC236}">
                  <a16:creationId xmlns:a16="http://schemas.microsoft.com/office/drawing/2014/main" id="{95EC5020-C867-48C4-9656-AD5CA1E34816}"/>
                </a:ext>
              </a:extLst>
            </p:cNvPr>
            <p:cNvSpPr/>
            <p:nvPr/>
          </p:nvSpPr>
          <p:spPr>
            <a:xfrm>
              <a:off x="0" y="436866"/>
              <a:ext cx="7200900" cy="355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85CF0C20-E9CD-49F7-8551-6FB8C84AC3E6}"/>
                </a:ext>
              </a:extLst>
            </p:cNvPr>
            <p:cNvSpPr/>
            <p:nvPr/>
          </p:nvSpPr>
          <p:spPr>
            <a:xfrm>
              <a:off x="17363" y="454229"/>
              <a:ext cx="7166174" cy="320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defTabSz="35559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创建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RAID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FA1E27EA-79FF-4820-AD3A-610680E93C8B}"/>
              </a:ext>
            </a:extLst>
          </p:cNvPr>
          <p:cNvSpPr/>
          <p:nvPr/>
        </p:nvSpPr>
        <p:spPr>
          <a:xfrm>
            <a:off x="395536" y="1311603"/>
            <a:ext cx="734481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flushcache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   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清除第一块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RAID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卡缓存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ii.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add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vd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type=raid5 size=all names=tmp1 drives=252:2-4  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由第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3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、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4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、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5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块物理磁盘来构建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RAID5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，分配所有空间的逻辑磁盘命名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tmp1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iii.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add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vd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each type=raid0 drives=252:0,1,2,3   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单独为每一块物理磁盘创建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raid0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iv.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/v0 del force  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强制删除某个逻辑磁盘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v.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/v0 set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wrcache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=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wt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wb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awb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设置写策略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wt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：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write through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；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wb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：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write back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；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  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awb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：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always write back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vi.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/v0 set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rdcache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=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nora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   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设置读策略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ra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：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read ahead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；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nora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：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no read ahead</a:t>
            </a:r>
          </a:p>
        </p:txBody>
      </p:sp>
      <p:pic>
        <p:nvPicPr>
          <p:cNvPr id="7" name="Picture 3" descr="[root@localhost /opt/MegaRAID/storcli/storcli64 /c€ add vd each type=raid€ drives=252:€,2 &#10;Controller = € &#10;Status = Success &#10;Description = Add VD Succeeded ">
            <a:extLst>
              <a:ext uri="{FF2B5EF4-FFF2-40B4-BE49-F238E27FC236}">
                <a16:creationId xmlns:a16="http://schemas.microsoft.com/office/drawing/2014/main" id="{C1946A46-838E-4499-AED5-3B798168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7" y="3923705"/>
            <a:ext cx="54864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[root@localhost /opt/MegaRAID/storcli/storcli64 /c€ add vd type=raidl size—all names=tmpl drives=252:€,2 &#10;Controller = € &#10;Status = Success &#10;Description = Add VD Succeeded ">
            <a:extLst>
              <a:ext uri="{FF2B5EF4-FFF2-40B4-BE49-F238E27FC236}">
                <a16:creationId xmlns:a16="http://schemas.microsoft.com/office/drawing/2014/main" id="{EC539610-E514-45B8-B73D-FA97E80E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7" y="3238372"/>
            <a:ext cx="5486400" cy="46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2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</a:t>
            </a:r>
            <a:r>
              <a:rPr lang="en-US" altLang="zh-CN" dirty="0" err="1"/>
              <a:t>Storcli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C5D741-E56E-4BE8-AAB3-E0B7039321A2}"/>
              </a:ext>
            </a:extLst>
          </p:cNvPr>
          <p:cNvGrpSpPr/>
          <p:nvPr/>
        </p:nvGrpSpPr>
        <p:grpSpPr>
          <a:xfrm>
            <a:off x="467544" y="915566"/>
            <a:ext cx="6043365" cy="355680"/>
            <a:chOff x="0" y="436866"/>
            <a:chExt cx="7200900" cy="355680"/>
          </a:xfrm>
        </p:grpSpPr>
        <p:sp>
          <p:nvSpPr>
            <p:cNvPr id="4" name="圆角矩形 4">
              <a:extLst>
                <a:ext uri="{FF2B5EF4-FFF2-40B4-BE49-F238E27FC236}">
                  <a16:creationId xmlns:a16="http://schemas.microsoft.com/office/drawing/2014/main" id="{E3C53360-5BCD-4D40-87A3-A28148528D99}"/>
                </a:ext>
              </a:extLst>
            </p:cNvPr>
            <p:cNvSpPr/>
            <p:nvPr/>
          </p:nvSpPr>
          <p:spPr>
            <a:xfrm>
              <a:off x="0" y="436866"/>
              <a:ext cx="7200900" cy="355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C67E718A-2848-4327-9CA2-B8087F91204C}"/>
                </a:ext>
              </a:extLst>
            </p:cNvPr>
            <p:cNvSpPr/>
            <p:nvPr/>
          </p:nvSpPr>
          <p:spPr>
            <a:xfrm>
              <a:off x="17363" y="454229"/>
              <a:ext cx="7166174" cy="320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defTabSz="35559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import foreign VD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A4F9F8A9-9E10-41D9-AF43-65AC1FF3E8CA}"/>
              </a:ext>
            </a:extLst>
          </p:cNvPr>
          <p:cNvSpPr/>
          <p:nvPr/>
        </p:nvSpPr>
        <p:spPr>
          <a:xfrm>
            <a:off x="395536" y="1330192"/>
            <a:ext cx="764691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eaLnBrk="0" fontAlgn="ctr" hangingPunct="0">
              <a:spcAft>
                <a:spcPts val="600"/>
              </a:spcAft>
              <a:buAutoNum type="romanLcPeriod"/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 /fall show  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查看所有的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foreign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信息</a:t>
            </a: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marL="285744" indent="-285744" eaLnBrk="0" fontAlgn="ctr" hangingPunct="0">
              <a:spcAft>
                <a:spcPts val="600"/>
              </a:spcAft>
              <a:buAutoNum type="romanLcPeriod"/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marL="285744" indent="-285744" eaLnBrk="0" fontAlgn="ctr" hangingPunct="0">
              <a:spcAft>
                <a:spcPts val="600"/>
              </a:spcAft>
              <a:buAutoNum type="romanLcPeriod"/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marL="285744" indent="-285744" eaLnBrk="0" fontAlgn="ctr" hangingPunct="0">
              <a:spcAft>
                <a:spcPts val="600"/>
              </a:spcAft>
              <a:buAutoNum type="romanLcPeriod"/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marL="285744" indent="-285744" eaLnBrk="0" fontAlgn="ctr" hangingPunct="0">
              <a:spcAft>
                <a:spcPts val="600"/>
              </a:spcAft>
              <a:buAutoNum type="romanLcPeriod"/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marL="285744" indent="-285744" eaLnBrk="0" fontAlgn="ctr" hangingPunct="0">
              <a:spcAft>
                <a:spcPts val="600"/>
              </a:spcAft>
              <a:buAutoNum type="romanLcPeriod"/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marL="285744" indent="-285744" eaLnBrk="0" fontAlgn="ctr" hangingPunct="0">
              <a:spcAft>
                <a:spcPts val="600"/>
              </a:spcAft>
              <a:buAutoNum type="romanLcPeriod"/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		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ii.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 /fall import  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导入所有的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foreign</a:t>
            </a:r>
          </a:p>
        </p:txBody>
      </p:sp>
      <p:pic>
        <p:nvPicPr>
          <p:cNvPr id="7" name="Picture 2" descr="[root@localhost /opt/MegaRAID/storcli/storcli64 /c€ / fall import &#10;Controller = € &#10;Status = Success &#10;Description = Couldn •t find any foreign Configuration ">
            <a:extLst>
              <a:ext uri="{FF2B5EF4-FFF2-40B4-BE49-F238E27FC236}">
                <a16:creationId xmlns:a16="http://schemas.microsoft.com/office/drawing/2014/main" id="{0505DF03-28B3-4678-BE03-7EDE6F5F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89" y="4145509"/>
            <a:ext cx="4054044" cy="60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[root@localhost /opt/MegaRAID/storcli/storcli64 /c€ / fall show &#10;Controller = € &#10;Status = Success &#10;Description = Operation on foreign configuration Succeeded &#10;FOREIGN CONFIGURATION : &#10;DG EID:S10t Type state &#10;Size NoVDs &#10;RAIDS Frgn 7.276 TB &#10;NoVDs - Number of VDs in disk group IDG &#10;Total foreign drive groups &#10;- Diskg roup ">
            <a:extLst>
              <a:ext uri="{FF2B5EF4-FFF2-40B4-BE49-F238E27FC236}">
                <a16:creationId xmlns:a16="http://schemas.microsoft.com/office/drawing/2014/main" id="{4540576B-85D7-4EF8-AF08-7B67D4302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89" y="1547347"/>
            <a:ext cx="4054044" cy="219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634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</a:t>
            </a:r>
            <a:r>
              <a:rPr lang="en-US" altLang="zh-CN" dirty="0" err="1"/>
              <a:t>Storcli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806B868-7BD0-4553-9D04-C81E17127863}"/>
              </a:ext>
            </a:extLst>
          </p:cNvPr>
          <p:cNvGrpSpPr/>
          <p:nvPr/>
        </p:nvGrpSpPr>
        <p:grpSpPr>
          <a:xfrm>
            <a:off x="508201" y="915566"/>
            <a:ext cx="5636839" cy="355680"/>
            <a:chOff x="0" y="436866"/>
            <a:chExt cx="7200900" cy="355680"/>
          </a:xfrm>
        </p:grpSpPr>
        <p:sp>
          <p:nvSpPr>
            <p:cNvPr id="4" name="圆角矩形 9">
              <a:extLst>
                <a:ext uri="{FF2B5EF4-FFF2-40B4-BE49-F238E27FC236}">
                  <a16:creationId xmlns:a16="http://schemas.microsoft.com/office/drawing/2014/main" id="{9A855F02-5044-4454-A958-0AAF0C7DE7E8}"/>
                </a:ext>
              </a:extLst>
            </p:cNvPr>
            <p:cNvSpPr/>
            <p:nvPr/>
          </p:nvSpPr>
          <p:spPr>
            <a:xfrm>
              <a:off x="0" y="436866"/>
              <a:ext cx="7200900" cy="355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679F5B75-74F2-4DB7-8A5F-4EBB4893277E}"/>
                </a:ext>
              </a:extLst>
            </p:cNvPr>
            <p:cNvSpPr/>
            <p:nvPr/>
          </p:nvSpPr>
          <p:spPr>
            <a:xfrm>
              <a:off x="17363" y="454229"/>
              <a:ext cx="7166174" cy="320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defTabSz="35559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RAID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重建（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rebuild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D78209D-57DF-49AF-B389-6BB580732F17}"/>
              </a:ext>
            </a:extLst>
          </p:cNvPr>
          <p:cNvSpPr/>
          <p:nvPr/>
        </p:nvSpPr>
        <p:spPr>
          <a:xfrm>
            <a:off x="508199" y="1347615"/>
            <a:ext cx="76469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show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rebuildrate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  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查看第一块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RAID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卡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rebuildrate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速度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ii.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/e252 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sall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show rebuild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查看磁盘重建进度			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iii.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/ex 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sx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start rebuild  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开始重建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iv.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/ex 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sx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stop rebuild  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停止重建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v.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set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autorebuild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=off  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关闭自动重建</a:t>
            </a: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</p:txBody>
      </p:sp>
      <p:pic>
        <p:nvPicPr>
          <p:cNvPr id="7" name="Picture 2" descr="[root@localhost /opt/MegaRAID/storcli/storcli64 /c€ show rebuildrate &#10;Controller = € &#10;Status = Success &#10;Description = None &#10;Controller Properties : &#10;Ct rl_P rop Value &#10;Rebuild rate ">
            <a:extLst>
              <a:ext uri="{FF2B5EF4-FFF2-40B4-BE49-F238E27FC236}">
                <a16:creationId xmlns:a16="http://schemas.microsoft.com/office/drawing/2014/main" id="{3904D8EB-338D-413A-A728-5D768ABD0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790955"/>
            <a:ext cx="3965569" cy="169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[root@localhost /opt/MegaRAID/storcli/storcli64 /c€ set auto rebuild—off &#10;Controller = € &#10;Status = Success &#10;Description = None &#10;Controller Properties : &#10;Ct rl_P rop Value &#10;AutoRebuild OFF ">
            <a:extLst>
              <a:ext uri="{FF2B5EF4-FFF2-40B4-BE49-F238E27FC236}">
                <a16:creationId xmlns:a16="http://schemas.microsoft.com/office/drawing/2014/main" id="{73762FF5-6CD1-429C-B482-C622E6E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06" y="2787776"/>
            <a:ext cx="4294125" cy="168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0FEA074-A2E6-4ECA-AB00-54F9A6AC727E}"/>
              </a:ext>
            </a:extLst>
          </p:cNvPr>
          <p:cNvSpPr/>
          <p:nvPr/>
        </p:nvSpPr>
        <p:spPr>
          <a:xfrm>
            <a:off x="6145038" y="954081"/>
            <a:ext cx="29835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代表控制器，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Enclosure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2892218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</a:t>
            </a:r>
            <a:r>
              <a:rPr lang="en-US" altLang="zh-CN" dirty="0" err="1"/>
              <a:t>Storcli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841122-99B2-4E36-854B-1049CC236961}"/>
              </a:ext>
            </a:extLst>
          </p:cNvPr>
          <p:cNvGrpSpPr/>
          <p:nvPr/>
        </p:nvGrpSpPr>
        <p:grpSpPr>
          <a:xfrm>
            <a:off x="467544" y="915566"/>
            <a:ext cx="5616624" cy="355680"/>
            <a:chOff x="0" y="436866"/>
            <a:chExt cx="7200900" cy="355680"/>
          </a:xfrm>
        </p:grpSpPr>
        <p:sp>
          <p:nvSpPr>
            <p:cNvPr id="4" name="圆角矩形 4">
              <a:extLst>
                <a:ext uri="{FF2B5EF4-FFF2-40B4-BE49-F238E27FC236}">
                  <a16:creationId xmlns:a16="http://schemas.microsoft.com/office/drawing/2014/main" id="{3B4582E2-479C-46A0-B3AA-81730B504E2A}"/>
                </a:ext>
              </a:extLst>
            </p:cNvPr>
            <p:cNvSpPr/>
            <p:nvPr/>
          </p:nvSpPr>
          <p:spPr>
            <a:xfrm>
              <a:off x="0" y="436866"/>
              <a:ext cx="7200900" cy="355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26E46EED-20BC-4629-A780-426A27C9649C}"/>
                </a:ext>
              </a:extLst>
            </p:cNvPr>
            <p:cNvSpPr/>
            <p:nvPr/>
          </p:nvSpPr>
          <p:spPr>
            <a:xfrm>
              <a:off x="17363" y="454229"/>
              <a:ext cx="7166174" cy="320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defTabSz="35559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查看某块物理磁盘信息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A227B4FA-E429-4B12-A554-93C7DD96DD71}"/>
              </a:ext>
            </a:extLst>
          </p:cNvPr>
          <p:cNvSpPr/>
          <p:nvPr/>
        </p:nvSpPr>
        <p:spPr>
          <a:xfrm>
            <a:off x="492643" y="1330191"/>
            <a:ext cx="5591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eall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sall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show all   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查看第一块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RAID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卡上物理磁盘详细信息</a:t>
            </a: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eall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/s1 show all   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查看第一块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RAID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卡上第二块物理磁盘详细信息</a:t>
            </a: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BAB3BE1-17C9-4AE4-9195-17EE445B64B1}"/>
              </a:ext>
            </a:extLst>
          </p:cNvPr>
          <p:cNvGrpSpPr/>
          <p:nvPr/>
        </p:nvGrpSpPr>
        <p:grpSpPr>
          <a:xfrm>
            <a:off x="492643" y="3727569"/>
            <a:ext cx="5605040" cy="355680"/>
            <a:chOff x="0" y="436866"/>
            <a:chExt cx="7200900" cy="355680"/>
          </a:xfrm>
        </p:grpSpPr>
        <p:sp>
          <p:nvSpPr>
            <p:cNvPr id="8" name="圆角矩形 8">
              <a:extLst>
                <a:ext uri="{FF2B5EF4-FFF2-40B4-BE49-F238E27FC236}">
                  <a16:creationId xmlns:a16="http://schemas.microsoft.com/office/drawing/2014/main" id="{AA0B6EE5-69D2-4E4E-BCB5-94598E808356}"/>
                </a:ext>
              </a:extLst>
            </p:cNvPr>
            <p:cNvSpPr/>
            <p:nvPr/>
          </p:nvSpPr>
          <p:spPr>
            <a:xfrm>
              <a:off x="0" y="436866"/>
              <a:ext cx="7200900" cy="355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圆角矩形 4">
              <a:extLst>
                <a:ext uri="{FF2B5EF4-FFF2-40B4-BE49-F238E27FC236}">
                  <a16:creationId xmlns:a16="http://schemas.microsoft.com/office/drawing/2014/main" id="{C4AB97EE-A665-439C-864F-719D6B1A9695}"/>
                </a:ext>
              </a:extLst>
            </p:cNvPr>
            <p:cNvSpPr/>
            <p:nvPr/>
          </p:nvSpPr>
          <p:spPr>
            <a:xfrm>
              <a:off x="17363" y="454229"/>
              <a:ext cx="7166174" cy="320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defTabSz="35559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关闭蜂鸣器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2FD66707-3F6E-405B-B236-27A81034329F}"/>
              </a:ext>
            </a:extLst>
          </p:cNvPr>
          <p:cNvSpPr/>
          <p:nvPr/>
        </p:nvSpPr>
        <p:spPr>
          <a:xfrm>
            <a:off x="481087" y="4189275"/>
            <a:ext cx="76469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set alarm=silence  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暂时关闭报警器鸣叫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ii.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set alarm=off     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始终关闭报警器鸣叫</a:t>
            </a: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</p:txBody>
      </p:sp>
      <p:pic>
        <p:nvPicPr>
          <p:cNvPr id="11" name="Picture 2" descr="Drive /c€/e252/s€ State : &#10;Shield Counter = € &#10;Media Error Count &#10;Other Error Count &#10;Drive Tanperature - &#10;SOC (86.@€ F) &#10;Predictive Failure Count = € &#10;S.M.A.R.T alert flagged by drive = No &#10;Drive /c€/e252/s€ Device attributes : &#10;SN = &#10;Manufacturer Id = SEAGATE &#10;model Number = &#10;NANO vendor = &#10;Firmware Revision = E@€l &#10;Raw size = 931.512 6B [€x747@6db€ sectors] &#10;coerced size = 931.€ 6B sectors] &#10;Non coerced size = 931.€12 6B [€x746@6db€ sectors] &#10;Device Speed = 12.@Gb/s &#10;Link Speed = 12.@Gb/s &#10;Logical Sector Size = 512B &#10;Physical Sector Size = 4 KB ">
            <a:extLst>
              <a:ext uri="{FF2B5EF4-FFF2-40B4-BE49-F238E27FC236}">
                <a16:creationId xmlns:a16="http://schemas.microsoft.com/office/drawing/2014/main" id="{5CC5632C-4B91-4EDD-A9CC-05A447833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19167"/>
            <a:ext cx="2736304" cy="31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1D5711-A2BE-4F5B-B9DB-99E5AFB2C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217442"/>
            <a:ext cx="2219616" cy="140770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7A32931-A6A1-4BFF-9EC5-D7F3A4C45922}"/>
              </a:ext>
            </a:extLst>
          </p:cNvPr>
          <p:cNvSpPr/>
          <p:nvPr/>
        </p:nvSpPr>
        <p:spPr>
          <a:xfrm>
            <a:off x="6145038" y="954081"/>
            <a:ext cx="29835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代表控制器，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Enclosure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162340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</a:t>
            </a:r>
            <a:r>
              <a:rPr lang="en-US" altLang="zh-CN" dirty="0" err="1"/>
              <a:t>Storcli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D4C7CD-A85F-4F39-89EE-800AAEA7FFA3}"/>
              </a:ext>
            </a:extLst>
          </p:cNvPr>
          <p:cNvGrpSpPr/>
          <p:nvPr/>
        </p:nvGrpSpPr>
        <p:grpSpPr>
          <a:xfrm>
            <a:off x="467544" y="915566"/>
            <a:ext cx="5616624" cy="355680"/>
            <a:chOff x="0" y="436866"/>
            <a:chExt cx="7200900" cy="355680"/>
          </a:xfrm>
        </p:grpSpPr>
        <p:sp>
          <p:nvSpPr>
            <p:cNvPr id="4" name="圆角矩形 4">
              <a:extLst>
                <a:ext uri="{FF2B5EF4-FFF2-40B4-BE49-F238E27FC236}">
                  <a16:creationId xmlns:a16="http://schemas.microsoft.com/office/drawing/2014/main" id="{CF5A912C-A3CD-49FF-94F5-B351CA3344AF}"/>
                </a:ext>
              </a:extLst>
            </p:cNvPr>
            <p:cNvSpPr/>
            <p:nvPr/>
          </p:nvSpPr>
          <p:spPr>
            <a:xfrm>
              <a:off x="0" y="436866"/>
              <a:ext cx="7200900" cy="355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A38D08A-8BBD-430D-9B7B-72D35611B3D9}"/>
                </a:ext>
              </a:extLst>
            </p:cNvPr>
            <p:cNvSpPr/>
            <p:nvPr/>
          </p:nvSpPr>
          <p:spPr>
            <a:xfrm>
              <a:off x="17363" y="454229"/>
              <a:ext cx="7166174" cy="320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defTabSz="35559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设置某块物理磁盘的状态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8464B54-6640-462B-8A5B-67209CCC04FC}"/>
              </a:ext>
            </a:extLst>
          </p:cNvPr>
          <p:cNvSpPr/>
          <p:nvPr/>
        </p:nvSpPr>
        <p:spPr>
          <a:xfrm>
            <a:off x="479128" y="1330192"/>
            <a:ext cx="5821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/cx /ex 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sx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set good/offline/online/missing    </a:t>
            </a:r>
          </a:p>
          <a:p>
            <a:pPr eaLnBrk="0" fontAlgn="ctr" hangingPunct="0">
              <a:spcAft>
                <a:spcPts val="60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表示如：</a:t>
            </a: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/e252 /s3 set good    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改变插入的物理磁盘的状态为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good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63CF37D-935E-4905-8EB4-3BE6C4AFEB00}"/>
              </a:ext>
            </a:extLst>
          </p:cNvPr>
          <p:cNvGrpSpPr/>
          <p:nvPr/>
        </p:nvGrpSpPr>
        <p:grpSpPr>
          <a:xfrm>
            <a:off x="479128" y="3327587"/>
            <a:ext cx="5605040" cy="355680"/>
            <a:chOff x="0" y="436866"/>
            <a:chExt cx="7200900" cy="355680"/>
          </a:xfrm>
        </p:grpSpPr>
        <p:sp>
          <p:nvSpPr>
            <p:cNvPr id="8" name="圆角矩形 8">
              <a:extLst>
                <a:ext uri="{FF2B5EF4-FFF2-40B4-BE49-F238E27FC236}">
                  <a16:creationId xmlns:a16="http://schemas.microsoft.com/office/drawing/2014/main" id="{5DA8A243-9AD7-41D4-94D2-86A18F84426E}"/>
                </a:ext>
              </a:extLst>
            </p:cNvPr>
            <p:cNvSpPr/>
            <p:nvPr/>
          </p:nvSpPr>
          <p:spPr>
            <a:xfrm>
              <a:off x="0" y="436866"/>
              <a:ext cx="7200900" cy="355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圆角矩形 4">
              <a:extLst>
                <a:ext uri="{FF2B5EF4-FFF2-40B4-BE49-F238E27FC236}">
                  <a16:creationId xmlns:a16="http://schemas.microsoft.com/office/drawing/2014/main" id="{5994AAE5-7269-42C6-84FA-5B996897F802}"/>
                </a:ext>
              </a:extLst>
            </p:cNvPr>
            <p:cNvSpPr/>
            <p:nvPr/>
          </p:nvSpPr>
          <p:spPr>
            <a:xfrm>
              <a:off x="17363" y="454229"/>
              <a:ext cx="7166174" cy="320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defTabSz="35559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定位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RAID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上某块物理磁盘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A1551BA-15FA-4366-90E0-8007555FE81B}"/>
              </a:ext>
            </a:extLst>
          </p:cNvPr>
          <p:cNvSpPr/>
          <p:nvPr/>
        </p:nvSpPr>
        <p:spPr>
          <a:xfrm>
            <a:off x="467544" y="3822887"/>
            <a:ext cx="76469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 /e252 /s0 start locate </a:t>
            </a:r>
          </a:p>
          <a:p>
            <a:pPr eaLnBrk="0" fontAlgn="ctr" hangingPunct="0">
              <a:spcAft>
                <a:spcPts val="60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说明：定位第一块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RAID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上第一块物理磁盘，物理磁盘的绿色的定位灯会闪烁。 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e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代表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Enclosure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，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代表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Slot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或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PD</a:t>
            </a:r>
          </a:p>
        </p:txBody>
      </p:sp>
      <p:pic>
        <p:nvPicPr>
          <p:cNvPr id="11" name="Picture 2" descr="[root@localhost /opt/MegaRAID/storcli/storcli64 /c€ /e252 /s€ set good &#10;Controller = € &#10;Status = Success &#10;Description = Set Drive Good Succeeded. ">
            <a:extLst>
              <a:ext uri="{FF2B5EF4-FFF2-40B4-BE49-F238E27FC236}">
                <a16:creationId xmlns:a16="http://schemas.microsoft.com/office/drawing/2014/main" id="{40996744-BB02-46DA-8565-EA01CBF04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3" y="2212103"/>
            <a:ext cx="5048251" cy="65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C39A41E-DCE2-4C37-8941-CB968FD8B548}"/>
              </a:ext>
            </a:extLst>
          </p:cNvPr>
          <p:cNvSpPr/>
          <p:nvPr/>
        </p:nvSpPr>
        <p:spPr>
          <a:xfrm>
            <a:off x="6145038" y="954081"/>
            <a:ext cx="29835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代表控制器，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Enclosure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2154494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卡工具使用</a:t>
            </a:r>
            <a:r>
              <a:rPr lang="en-US" altLang="zh-CN" dirty="0"/>
              <a:t>——</a:t>
            </a:r>
            <a:r>
              <a:rPr lang="en-US" altLang="zh-CN" dirty="0" err="1"/>
              <a:t>Storcli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9862447-B467-4415-8D3D-2BBA2D416726}"/>
              </a:ext>
            </a:extLst>
          </p:cNvPr>
          <p:cNvGrpSpPr/>
          <p:nvPr/>
        </p:nvGrpSpPr>
        <p:grpSpPr>
          <a:xfrm>
            <a:off x="467544" y="915566"/>
            <a:ext cx="5616624" cy="355680"/>
            <a:chOff x="0" y="436866"/>
            <a:chExt cx="7200900" cy="355680"/>
          </a:xfrm>
        </p:grpSpPr>
        <p:sp>
          <p:nvSpPr>
            <p:cNvPr id="4" name="圆角矩形 4">
              <a:extLst>
                <a:ext uri="{FF2B5EF4-FFF2-40B4-BE49-F238E27FC236}">
                  <a16:creationId xmlns:a16="http://schemas.microsoft.com/office/drawing/2014/main" id="{F5983B8D-AE5E-4A56-A623-125D639E016A}"/>
                </a:ext>
              </a:extLst>
            </p:cNvPr>
            <p:cNvSpPr/>
            <p:nvPr/>
          </p:nvSpPr>
          <p:spPr>
            <a:xfrm>
              <a:off x="0" y="436866"/>
              <a:ext cx="7200900" cy="3556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DB4A71F9-94E7-4FD8-AF38-9613763FE1F5}"/>
                </a:ext>
              </a:extLst>
            </p:cNvPr>
            <p:cNvSpPr/>
            <p:nvPr/>
          </p:nvSpPr>
          <p:spPr>
            <a:xfrm>
              <a:off x="17363" y="454229"/>
              <a:ext cx="7166174" cy="320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defTabSz="35559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日志收集指令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9EB84476-B757-47A9-B2CF-3AAE204F412E}"/>
              </a:ext>
            </a:extLst>
          </p:cNvPr>
          <p:cNvSpPr/>
          <p:nvPr/>
        </p:nvSpPr>
        <p:spPr>
          <a:xfrm>
            <a:off x="479128" y="1275607"/>
            <a:ext cx="798130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ctr" hangingPunct="0">
              <a:spcAft>
                <a:spcPts val="600"/>
              </a:spcAft>
            </a:pP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show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termlog</a:t>
            </a: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 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show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alilog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                   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在线查看</a:t>
            </a:r>
            <a:r>
              <a:rPr lang="zh-CN" altLang="en-US" sz="1000" b="1" dirty="0">
                <a:solidFill>
                  <a:srgbClr val="FF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日志</a:t>
            </a:r>
            <a:endParaRPr lang="en-US" altLang="zh-CN" sz="1000" b="1" dirty="0">
              <a:solidFill>
                <a:srgbClr val="FF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zh-CN" altLang="en-US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ii.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show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termlog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| 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grep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 "rebuild"    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在线查看日志抽取关键字</a:t>
            </a: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  <a:p>
            <a:pPr eaLnBrk="0" fontAlgn="ctr" hangingPunct="0">
              <a:spcAft>
                <a:spcPts val="60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		</a:t>
            </a:r>
          </a:p>
          <a:p>
            <a:pPr eaLnBrk="0" fontAlgn="ctr" hangingPunct="0">
              <a:spcAft>
                <a:spcPts val="6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iii. /opt/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MegaRAID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storcli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/storcli64 /c0 show events file=/home/</a:t>
            </a:r>
            <a:r>
              <a:rPr lang="en-US" altLang="zh-CN" sz="1000" dirty="0" err="1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eventreports</a:t>
            </a:r>
            <a:r>
              <a:rPr lang="en-US" altLang="zh-CN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    </a:t>
            </a:r>
            <a:r>
              <a:rPr lang="zh-CN" altLang="en-US" sz="1000" dirty="0">
                <a:solidFill>
                  <a:srgbClr val="000000"/>
                </a:solidFill>
                <a:latin typeface="Calibri" panose="020B0503020204020204" pitchFamily="34" charset="-128"/>
                <a:ea typeface="Calibri" panose="020B0503020204020204" pitchFamily="34" charset="-128"/>
              </a:rPr>
              <a:t>将日志存储为文件</a:t>
            </a:r>
            <a:endParaRPr lang="en-US" altLang="zh-CN" sz="1000" dirty="0">
              <a:solidFill>
                <a:srgbClr val="000000"/>
              </a:solidFill>
              <a:latin typeface="Calibri" panose="020B0503020204020204" pitchFamily="34" charset="-128"/>
              <a:ea typeface="Calibri" panose="020B0503020204020204" pitchFamily="34" charset="-128"/>
            </a:endParaRPr>
          </a:p>
        </p:txBody>
      </p:sp>
      <p:pic>
        <p:nvPicPr>
          <p:cNvPr id="7" name="Picture 2" descr="Firmware Tem Log Information on controller 6: &#10;ffffffff ffffffff &#10;C€:cp -&gt;OnOffProperties2 . enableLa rgeIOSupport:€ Protecto rValue:€ &#10;C€:CtrlEvaluateOFLResetNowSupport: Enabling OFU feature &#10;c€:setting TOI TCK TOO gpio.... &#10;C€:ALTERA CPLD found. &#10;C€:CPLD USERCODE 26515-@€A ">
            <a:extLst>
              <a:ext uri="{FF2B5EF4-FFF2-40B4-BE49-F238E27FC236}">
                <a16:creationId xmlns:a16="http://schemas.microsoft.com/office/drawing/2014/main" id="{5456E731-185C-4101-9C38-BEF7145B2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0" y="1781257"/>
            <a:ext cx="3593008" cy="80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[root@localhost /opt/MegaRAID/storcli/storcli64 /c€ show temlog type—contents I grep &#10;rebuild &#10;int Th rottleTimeUs=32 , &#10;C€: rebuild list=448gf68€ &#10;int Th rottl eTimeUs=32 , &#10;C€: rebuild list=448gf68€ &#10;int Th rottl eTimeUs=32 , &#10;C€: rebuild list=448gf68€ &#10;int Th rottleTimeUs=32 , &#10;C€: rebuild list=448gf68€ &#10;int Th rottl eTimeUs=32 , &#10;C€: rebuild list=448gf68€ &#10;int Th rottl eTimeUs=32 , &#10;C€: rebuild list=448gf68€ &#10;rebuildRate=1e, &#10;(7@c€ elanents) &#10;rebuildRate=1e, &#10;(7@c€ elanents) &#10;rebuildRate=1e, &#10;(7@c€ elanents) &#10;rebuildRate=1e, &#10;(7@c€ elanents) &#10;rebuildRate=1e, &#10;(7@c€ elanents) &#10;rebuildRate=1e, &#10;(7@c€ elanents) &#10;pat rolReadRate=1e &#10;pat rolReadRate=1e &#10;pat rolReadRate=1e &#10;pat rolReadRate=1e &#10;pat rolReadRate=1e &#10;pat rolReadRate=1e ">
            <a:extLst>
              <a:ext uri="{FF2B5EF4-FFF2-40B4-BE49-F238E27FC236}">
                <a16:creationId xmlns:a16="http://schemas.microsoft.com/office/drawing/2014/main" id="{053273E7-8226-4D09-84AC-DD42F15D2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2" y="2916504"/>
            <a:ext cx="5115895" cy="145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D8B9973-319B-41FF-92E1-B01A8DBD9096}"/>
              </a:ext>
            </a:extLst>
          </p:cNvPr>
          <p:cNvSpPr/>
          <p:nvPr/>
        </p:nvSpPr>
        <p:spPr>
          <a:xfrm>
            <a:off x="5180533" y="1503074"/>
            <a:ext cx="311634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eaLnBrk="0" fontAlgn="ctr" hangingPunct="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err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fwtermlog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仅次于串口输出的操作记录，能够记录控制器工作过程中的详细信息，主要用于反馈给官方进行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eaLnBrk="0" fontAlgn="ctr" hangingPunct="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err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alilog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也是记录控制器的各项操作，但是详细程度不及</a:t>
            </a:r>
            <a:r>
              <a:rPr lang="en-US" altLang="zh-CN" sz="1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fwtermlog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，但是内容比较直观，适合现场工程师等受众进行简单查看与分析。</a:t>
            </a:r>
          </a:p>
        </p:txBody>
      </p:sp>
    </p:spTree>
    <p:extLst>
      <p:ext uri="{BB962C8B-B14F-4D97-AF65-F5344CB8AC3E}">
        <p14:creationId xmlns:p14="http://schemas.microsoft.com/office/powerpoint/2010/main" val="405740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</a:t>
            </a:r>
            <a:r>
              <a:rPr lang="zh-CN" altLang="en-US" dirty="0"/>
              <a:t>相关概念</a:t>
            </a: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0D1AC066-7E6A-4C30-BE69-CD0A50996AA7}"/>
              </a:ext>
            </a:extLst>
          </p:cNvPr>
          <p:cNvSpPr txBox="1">
            <a:spLocks/>
          </p:cNvSpPr>
          <p:nvPr/>
        </p:nvSpPr>
        <p:spPr>
          <a:xfrm>
            <a:off x="395536" y="627534"/>
            <a:ext cx="8280920" cy="43924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1800" b="1" dirty="0"/>
              <a:t>热备份</a:t>
            </a:r>
            <a:r>
              <a:rPr lang="en-US" altLang="zh-CN" sz="1800" b="1" dirty="0"/>
              <a:t>(Hot Spares)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200" dirty="0"/>
              <a:t>RAID</a:t>
            </a:r>
            <a:r>
              <a:rPr lang="zh-CN" altLang="en-US" sz="1200" dirty="0"/>
              <a:t>卡的热备份特性由热备盘和紧急备份功能实现。</a:t>
            </a:r>
            <a:endParaRPr lang="en-US" altLang="zh-CN" sz="1200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200" dirty="0"/>
              <a:t>热备盘</a:t>
            </a:r>
            <a:endParaRPr lang="en-US" altLang="zh-CN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000" dirty="0"/>
              <a:t>热备盘是磁盘系统中的一个独立的磁盘，当</a:t>
            </a:r>
            <a:r>
              <a:rPr lang="en-US" altLang="zh-CN" sz="1000" dirty="0"/>
              <a:t>RAID</a:t>
            </a:r>
            <a:r>
              <a:rPr lang="zh-CN" altLang="en-US" sz="1000" dirty="0"/>
              <a:t>中的磁盘故障时，热备盘自动补充到</a:t>
            </a:r>
            <a:r>
              <a:rPr lang="en-US" altLang="zh-CN" sz="1000" dirty="0"/>
              <a:t>RAID</a:t>
            </a:r>
            <a:r>
              <a:rPr lang="zh-CN" altLang="en-US" sz="1000" dirty="0"/>
              <a:t>中替代故障盘，提供系统的容错性能。</a:t>
            </a:r>
            <a:endParaRPr lang="en-US" altLang="zh-CN" sz="1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000" dirty="0"/>
              <a:t>热备盘包括全局热备盘和局部热备盘</a:t>
            </a:r>
            <a:endParaRPr lang="en-US" altLang="zh-CN" sz="1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000" dirty="0"/>
              <a:t>热备盘仅用于具有冗余功能的</a:t>
            </a:r>
            <a:r>
              <a:rPr lang="en-US" altLang="zh-CN" sz="1000" dirty="0"/>
              <a:t>RAID</a:t>
            </a:r>
            <a:r>
              <a:rPr lang="zh-CN" altLang="en-US" sz="1000" dirty="0"/>
              <a:t>，包括</a:t>
            </a:r>
            <a:r>
              <a:rPr lang="en-US" altLang="zh-CN" sz="1000" dirty="0"/>
              <a:t>RAID 1</a:t>
            </a:r>
            <a:r>
              <a:rPr lang="zh-CN" altLang="en-US" sz="1000" dirty="0"/>
              <a:t>、</a:t>
            </a:r>
            <a:r>
              <a:rPr lang="en-US" altLang="zh-CN" sz="1000" dirty="0"/>
              <a:t>5</a:t>
            </a:r>
            <a:r>
              <a:rPr lang="zh-CN" altLang="en-US" sz="1000" dirty="0"/>
              <a:t>、</a:t>
            </a:r>
            <a:r>
              <a:rPr lang="en-US" altLang="zh-CN" sz="1000" dirty="0"/>
              <a:t>6</a:t>
            </a:r>
            <a:r>
              <a:rPr lang="zh-CN" altLang="en-US" sz="1000" dirty="0"/>
              <a:t>、</a:t>
            </a:r>
            <a:r>
              <a:rPr lang="en-US" altLang="zh-CN" sz="1000" dirty="0"/>
              <a:t>10</a:t>
            </a:r>
            <a:r>
              <a:rPr lang="zh-CN" altLang="en-US" sz="1000" dirty="0"/>
              <a:t>、</a:t>
            </a:r>
            <a:r>
              <a:rPr lang="en-US" altLang="zh-CN" sz="1000" dirty="0"/>
              <a:t>50</a:t>
            </a:r>
            <a:r>
              <a:rPr lang="zh-CN" altLang="en-US" sz="1000" dirty="0"/>
              <a:t>、</a:t>
            </a:r>
            <a:r>
              <a:rPr lang="en-US" altLang="zh-CN" sz="1000" dirty="0"/>
              <a:t>60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200" dirty="0"/>
              <a:t>紧急热备</a:t>
            </a:r>
            <a:endParaRPr lang="en-US" altLang="zh-CN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000" dirty="0"/>
              <a:t>紧急备份功能，是指任意一个具备冗余功能的</a:t>
            </a:r>
            <a:r>
              <a:rPr lang="en-US" altLang="zh-CN" sz="1000" dirty="0"/>
              <a:t>RAID</a:t>
            </a:r>
            <a:r>
              <a:rPr lang="zh-CN" altLang="en-US" sz="1000" dirty="0"/>
              <a:t>组中出现成员盘故障且没有指定热备盘时，</a:t>
            </a:r>
            <a:r>
              <a:rPr lang="en-US" altLang="zh-CN" sz="1000" dirty="0"/>
              <a:t>RAID</a:t>
            </a:r>
            <a:r>
              <a:rPr lang="zh-CN" altLang="en-US" sz="1000" dirty="0"/>
              <a:t>卡下属的空闲盘会自动替代故障成员盘并进行重构，避免数据丢失。</a:t>
            </a:r>
            <a:endParaRPr lang="en-US" altLang="zh-CN" sz="1000" dirty="0"/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1800" b="1" dirty="0">
                <a:solidFill>
                  <a:prstClr val="black"/>
                </a:solidFill>
              </a:rPr>
              <a:t>硬盘条带化</a:t>
            </a:r>
            <a:r>
              <a:rPr lang="en-US" altLang="zh-CN" sz="1800" b="1" dirty="0">
                <a:solidFill>
                  <a:prstClr val="black"/>
                </a:solidFill>
              </a:rPr>
              <a:t>(Disk Striping)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200" dirty="0">
                <a:solidFill>
                  <a:prstClr val="black"/>
                </a:solidFill>
              </a:rPr>
              <a:t>硬盘条带化是指将一块连续的数据分成很多规定大小的数据块，并把它们分别存储到不同硬盘上的方法</a:t>
            </a:r>
            <a:endParaRPr lang="en-US" altLang="zh-CN" sz="12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1200" dirty="0">
                <a:solidFill>
                  <a:prstClr val="black"/>
                </a:solidFill>
              </a:rPr>
              <a:t>由于数据存放在不同的硬盘上，那么在顺序访问这些数据的时候，就可以同时从多个不同的硬盘获取数据，按照并行的方式处理数据，大大提高了</a:t>
            </a:r>
            <a:r>
              <a:rPr lang="en-US" altLang="zh-CN" sz="1200" dirty="0">
                <a:solidFill>
                  <a:prstClr val="black"/>
                </a:solidFill>
              </a:rPr>
              <a:t>I/O</a:t>
            </a:r>
            <a:r>
              <a:rPr lang="zh-CN" altLang="en-US" sz="1200" dirty="0">
                <a:solidFill>
                  <a:prstClr val="black"/>
                </a:solidFill>
              </a:rPr>
              <a:t>性能。</a:t>
            </a:r>
            <a:endParaRPr lang="en-US" altLang="zh-CN" sz="1000" dirty="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1800" b="1" dirty="0">
                <a:solidFill>
                  <a:prstClr val="black"/>
                </a:solidFill>
              </a:rPr>
              <a:t>硬盘节能</a:t>
            </a:r>
            <a:r>
              <a:rPr lang="en-US" altLang="zh-CN" sz="1800" b="1" dirty="0">
                <a:solidFill>
                  <a:prstClr val="black"/>
                </a:solidFill>
              </a:rPr>
              <a:t>(Power-Save)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200" dirty="0">
                <a:solidFill>
                  <a:prstClr val="black"/>
                </a:solidFill>
              </a:rPr>
              <a:t>RAID</a:t>
            </a:r>
            <a:r>
              <a:rPr lang="zh-CN" altLang="en-US" sz="1200" dirty="0">
                <a:solidFill>
                  <a:prstClr val="black"/>
                </a:solidFill>
              </a:rPr>
              <a:t>卡具备磁盘省电功能。此功能根据磁盘配置和</a:t>
            </a:r>
            <a:r>
              <a:rPr lang="en-US" altLang="zh-CN" sz="1200" dirty="0">
                <a:solidFill>
                  <a:prstClr val="black"/>
                </a:solidFill>
              </a:rPr>
              <a:t>I/O</a:t>
            </a:r>
            <a:r>
              <a:rPr lang="zh-CN" altLang="en-US" sz="1200" dirty="0">
                <a:solidFill>
                  <a:prstClr val="black"/>
                </a:solidFill>
              </a:rPr>
              <a:t>活动允许磁盘停转。所有旋转式</a:t>
            </a:r>
            <a:r>
              <a:rPr lang="en-US" altLang="zh-CN" sz="1200" dirty="0">
                <a:solidFill>
                  <a:prstClr val="black"/>
                </a:solidFill>
              </a:rPr>
              <a:t>SAS</a:t>
            </a:r>
            <a:r>
              <a:rPr lang="zh-CN" altLang="en-US" sz="1200" dirty="0">
                <a:solidFill>
                  <a:prstClr val="black"/>
                </a:solidFill>
              </a:rPr>
              <a:t>和</a:t>
            </a:r>
            <a:r>
              <a:rPr lang="en-US" altLang="zh-CN" sz="1200" dirty="0">
                <a:solidFill>
                  <a:prstClr val="black"/>
                </a:solidFill>
              </a:rPr>
              <a:t>SATA</a:t>
            </a:r>
            <a:r>
              <a:rPr lang="zh-CN" altLang="en-US" sz="1200" dirty="0">
                <a:solidFill>
                  <a:prstClr val="black"/>
                </a:solidFill>
              </a:rPr>
              <a:t>磁盘均支持此功能。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/>
                </a:solidFill>
              </a:rPr>
              <a:t>当硬盘节能功能开启时，</a:t>
            </a:r>
            <a:r>
              <a:rPr lang="en-US" altLang="zh-CN" sz="1200" dirty="0">
                <a:solidFill>
                  <a:prstClr val="black"/>
                </a:solidFill>
              </a:rPr>
              <a:t>RAID</a:t>
            </a:r>
            <a:r>
              <a:rPr lang="zh-CN" altLang="en-US" sz="1200" dirty="0">
                <a:solidFill>
                  <a:prstClr val="black"/>
                </a:solidFill>
              </a:rPr>
              <a:t>卡下挂载的“</a:t>
            </a:r>
            <a:r>
              <a:rPr lang="en-US" altLang="zh-CN" sz="1200" dirty="0" err="1">
                <a:solidFill>
                  <a:prstClr val="black"/>
                </a:solidFill>
              </a:rPr>
              <a:t>Unconfig</a:t>
            </a:r>
            <a:r>
              <a:rPr lang="en-US" altLang="zh-CN" sz="1200" dirty="0">
                <a:solidFill>
                  <a:prstClr val="black"/>
                </a:solidFill>
              </a:rPr>
              <a:t> Good”</a:t>
            </a:r>
            <a:r>
              <a:rPr lang="zh-CN" altLang="en-US" sz="1200" dirty="0">
                <a:solidFill>
                  <a:prstClr val="black"/>
                </a:solidFill>
              </a:rPr>
              <a:t>状态的磁盘和空闲热备盘均处于节能状态。当有相关操作（例如创建</a:t>
            </a:r>
            <a:r>
              <a:rPr lang="en-US" altLang="zh-CN" sz="1200" dirty="0">
                <a:solidFill>
                  <a:prstClr val="black"/>
                </a:solidFill>
              </a:rPr>
              <a:t>RAID</a:t>
            </a:r>
            <a:r>
              <a:rPr lang="zh-CN" altLang="en-US" sz="1200" dirty="0">
                <a:solidFill>
                  <a:prstClr val="black"/>
                </a:solidFill>
              </a:rPr>
              <a:t>，创建热备盘，动态扩盘，进行热备重构）时可唤醒正处于节能状态的磁盘</a:t>
            </a:r>
            <a:endParaRPr lang="en-US" altLang="zh-CN" sz="1200" dirty="0">
              <a:solidFill>
                <a:prstClr val="black"/>
              </a:solidFill>
            </a:endParaRP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54900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卡性能分析</a:t>
            </a:r>
            <a:r>
              <a:rPr lang="en-US" altLang="zh-CN" dirty="0"/>
              <a:t>-</a:t>
            </a:r>
            <a:r>
              <a:rPr lang="zh-CN" altLang="en-US" dirty="0"/>
              <a:t>测试工具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4FFD13-3F54-48C5-BE95-4E13160701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143" y="777766"/>
            <a:ext cx="4968552" cy="1775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2086AD-2BCE-4C37-A53C-4C35F354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2590285"/>
            <a:ext cx="5191143" cy="19288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899702-0F07-4594-9B6E-834331CE69EB}"/>
              </a:ext>
            </a:extLst>
          </p:cNvPr>
          <p:cNvSpPr txBox="1"/>
          <p:nvPr/>
        </p:nvSpPr>
        <p:spPr>
          <a:xfrm>
            <a:off x="5531344" y="2963585"/>
            <a:ext cx="3612656" cy="591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随机读写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io_size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4K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，关注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IOPS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顺序读写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io_size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256K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，关注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BandWith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10599B-7939-45E1-B55C-AA0EA248FF54}"/>
              </a:ext>
            </a:extLst>
          </p:cNvPr>
          <p:cNvSpPr/>
          <p:nvPr/>
        </p:nvSpPr>
        <p:spPr>
          <a:xfrm>
            <a:off x="827584" y="4476039"/>
            <a:ext cx="6534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fio</a:t>
            </a:r>
            <a:r>
              <a:rPr lang="en-US" altLang="zh-CN" sz="1400" dirty="0"/>
              <a:t> -filename=/dev/</a:t>
            </a:r>
            <a:r>
              <a:rPr lang="en-US" altLang="zh-CN" sz="1400" dirty="0" err="1"/>
              <a:t>sdb</a:t>
            </a:r>
            <a:r>
              <a:rPr lang="en-US" altLang="zh-CN" sz="1400" dirty="0"/>
              <a:t> -direct=1 -</a:t>
            </a:r>
            <a:r>
              <a:rPr lang="en-US" altLang="zh-CN" sz="1400" dirty="0" err="1"/>
              <a:t>iodepth</a:t>
            </a:r>
            <a:r>
              <a:rPr lang="en-US" altLang="zh-CN" sz="1400" dirty="0"/>
              <a:t>=128 -</a:t>
            </a:r>
            <a:r>
              <a:rPr lang="en-US" altLang="zh-CN" sz="1400" dirty="0" err="1"/>
              <a:t>rw</a:t>
            </a:r>
            <a:r>
              <a:rPr lang="en-US" altLang="zh-CN" sz="1400" dirty="0"/>
              <a:t>=</a:t>
            </a:r>
            <a:r>
              <a:rPr lang="en-US" altLang="zh-CN" sz="1400" dirty="0" err="1"/>
              <a:t>randread</a:t>
            </a:r>
            <a:r>
              <a:rPr lang="en-US" altLang="zh-CN" sz="1400" dirty="0"/>
              <a:t> -</a:t>
            </a:r>
            <a:r>
              <a:rPr lang="en-US" altLang="zh-CN" sz="1400" dirty="0" err="1"/>
              <a:t>ioengine</a:t>
            </a:r>
            <a:r>
              <a:rPr lang="en-US" altLang="zh-CN" sz="1400" dirty="0"/>
              <a:t>=</a:t>
            </a:r>
            <a:r>
              <a:rPr lang="en-US" altLang="zh-CN" sz="1400" dirty="0" err="1"/>
              <a:t>libaio</a:t>
            </a:r>
            <a:r>
              <a:rPr lang="en-US" altLang="zh-CN" sz="1400" dirty="0"/>
              <a:t> -bs=4k -invalidate=1 -</a:t>
            </a:r>
            <a:r>
              <a:rPr lang="en-US" altLang="zh-CN" sz="1400" dirty="0" err="1"/>
              <a:t>ramp_time</a:t>
            </a:r>
            <a:r>
              <a:rPr lang="en-US" altLang="zh-CN" sz="1400" dirty="0"/>
              <a:t>=5  -runtime=60 -</a:t>
            </a:r>
            <a:r>
              <a:rPr lang="en-US" altLang="zh-CN" sz="1400" dirty="0" err="1"/>
              <a:t>time_based</a:t>
            </a:r>
            <a:r>
              <a:rPr lang="en-US" altLang="zh-CN" sz="1400" dirty="0"/>
              <a:t> -</a:t>
            </a:r>
            <a:r>
              <a:rPr lang="en-US" altLang="zh-CN" sz="1400" dirty="0" err="1"/>
              <a:t>numjobs</a:t>
            </a:r>
            <a:r>
              <a:rPr lang="en-US" altLang="zh-CN" sz="1400" dirty="0"/>
              <a:t>=30 -name=test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2887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卡带外管理</a:t>
            </a: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9A22FB7A-2BA5-4BD9-994E-225C48524D1E}"/>
              </a:ext>
            </a:extLst>
          </p:cNvPr>
          <p:cNvSpPr txBox="1">
            <a:spLocks/>
          </p:cNvSpPr>
          <p:nvPr/>
        </p:nvSpPr>
        <p:spPr>
          <a:xfrm>
            <a:off x="251520" y="812486"/>
            <a:ext cx="7920880" cy="3825391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OOB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of Band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Storlib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实现</a:t>
            </a: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MCTP over I2C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400k/s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MCTP over PCIe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速率高，需要芯片支持）</a:t>
            </a:r>
          </a:p>
          <a:p>
            <a:pPr marL="342891" marR="0" lvl="0" indent="-34289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支持功能</a:t>
            </a: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Storcli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支持的功能</a:t>
            </a:r>
          </a:p>
          <a:p>
            <a:pPr marL="1028682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卡状态管理</a:t>
            </a:r>
          </a:p>
          <a:p>
            <a:pPr marL="1028682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磁盘状态管理（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VD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PD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028682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固件更新等</a:t>
            </a:r>
          </a:p>
          <a:p>
            <a:pPr marL="342891" marR="0" lvl="1" indent="-34289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Storlib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库</a:t>
            </a: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个版本：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SLIT3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Unified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SLIT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Unified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SLMR</a:t>
            </a: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IT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MR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</a:t>
            </a:r>
          </a:p>
          <a:p>
            <a:pPr marL="628641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35xx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系列以前只支持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I2C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PCIe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CE34FE-B4D7-49D2-9C15-BF862FE5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571750"/>
            <a:ext cx="3573267" cy="22239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07ED9A-E73D-4CD3-9F45-A8E83167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88" y="617641"/>
            <a:ext cx="4096992" cy="18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08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06DC9-0B93-4308-A3A2-A9EDC7E9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25" y="627534"/>
            <a:ext cx="7382643" cy="41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卡性能分析</a:t>
            </a: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CC449BA3-A328-47CD-BFC1-B79E43DDE651}"/>
              </a:ext>
            </a:extLst>
          </p:cNvPr>
          <p:cNvSpPr txBox="1">
            <a:spLocks/>
          </p:cNvSpPr>
          <p:nvPr/>
        </p:nvSpPr>
        <p:spPr>
          <a:xfrm>
            <a:off x="539552" y="915566"/>
            <a:ext cx="8208912" cy="3942439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影响因素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Hardware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Host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System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Bus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SAS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/SATA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Bus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Disk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Performance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Host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Host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Chipset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Host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System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Operating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System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Driver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Parameters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Storage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Monitoring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Hyper-Threading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BenchMark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Queue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Depth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Workload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Characteristic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Efficiency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基本结论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PCIe 3.0 x8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8000 MB/s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实际效率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6400 MB/s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卡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/Expander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背板损耗，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10~20%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JBOD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模式更有助于发挥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Drive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的最大带宽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cache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write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back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有效提升写性能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RAID1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写性能低于单盘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Write through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模式下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RAID5/6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随机写性能接近单盘（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为例，因为校验盘的存在，每次写伴随着</a:t>
            </a:r>
            <a:r>
              <a:rPr lang="zh-CN" altLang="en-US" sz="1200" dirty="0">
                <a:solidFill>
                  <a:prstClr val="black"/>
                </a:solidFill>
              </a:rPr>
              <a:t>数据盘的读写和校验盘的读写，至少两次读</a:t>
            </a:r>
            <a:r>
              <a:rPr lang="en-US" altLang="zh-CN" sz="1200" dirty="0">
                <a:solidFill>
                  <a:prstClr val="black"/>
                </a:solidFill>
              </a:rPr>
              <a:t>+</a:t>
            </a:r>
            <a:r>
              <a:rPr lang="zh-CN" altLang="en-US" sz="1200" dirty="0">
                <a:solidFill>
                  <a:prstClr val="black"/>
                </a:solidFill>
              </a:rPr>
              <a:t>两次写）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常见性能下降案例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SSD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HDD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混插，会严重降低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SSD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性能（等同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HDD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使用过旧的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driver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卡的后台初始化等任务后降低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573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卡性能分析</a:t>
            </a:r>
          </a:p>
          <a:p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570F2E2-DB68-4FD5-AFE7-8666C95C4EA2}"/>
              </a:ext>
            </a:extLst>
          </p:cNvPr>
          <p:cNvSpPr/>
          <p:nvPr/>
        </p:nvSpPr>
        <p:spPr>
          <a:xfrm>
            <a:off x="275185" y="915566"/>
            <a:ext cx="4512840" cy="1008112"/>
          </a:xfrm>
          <a:prstGeom prst="roundRect">
            <a:avLst/>
          </a:prstGeom>
          <a:solidFill>
            <a:srgbClr val="4472C4"/>
          </a:solidFill>
          <a:ln w="28575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SSD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组建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RAID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Read Policy: No Read Ahead;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Write Policy: Write Through;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Initialize: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勾选；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D578C39-08D8-4228-B4D3-ABDD0D33F2C2}"/>
              </a:ext>
            </a:extLst>
          </p:cNvPr>
          <p:cNvSpPr/>
          <p:nvPr/>
        </p:nvSpPr>
        <p:spPr>
          <a:xfrm>
            <a:off x="275184" y="2067694"/>
            <a:ext cx="4523908" cy="1288760"/>
          </a:xfrm>
          <a:prstGeom prst="roundRect">
            <a:avLst/>
          </a:prstGeom>
          <a:solidFill>
            <a:srgbClr val="ED7D31"/>
          </a:solidFill>
          <a:ln w="28575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HDD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组建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RAID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，带超级电容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电池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Read Policy: Always Read Ahead;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Write Policy: Write Back with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BBU&amp;Write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 Back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Drive Cache Policy: Enable;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Initialize: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勾选；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15EA057-2AD0-4F49-AB0E-EACEBFF0BF41}"/>
              </a:ext>
            </a:extLst>
          </p:cNvPr>
          <p:cNvSpPr/>
          <p:nvPr/>
        </p:nvSpPr>
        <p:spPr>
          <a:xfrm>
            <a:off x="275184" y="3507854"/>
            <a:ext cx="4549494" cy="1237527"/>
          </a:xfrm>
          <a:prstGeom prst="roundRect">
            <a:avLst/>
          </a:prstGeom>
          <a:solidFill>
            <a:srgbClr val="70AD47"/>
          </a:solidFill>
          <a:ln w="28575" cap="flat" cmpd="sng" algn="ctr">
            <a:solidFill>
              <a:srgbClr val="70AD4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HDD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组建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RAID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，不带超级电容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电池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Read Policy: Always Read Ahead;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Write Policy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Always Write Back;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Drive Cache Policy: Enable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；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Initialize: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勾选；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82F566-129F-4434-942F-62135956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55250"/>
            <a:ext cx="4014135" cy="23521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179C554-B0D1-4A89-905C-362A4B923AF7}"/>
              </a:ext>
            </a:extLst>
          </p:cNvPr>
          <p:cNvSpPr txBox="1"/>
          <p:nvPr/>
        </p:nvSpPr>
        <p:spPr>
          <a:xfrm>
            <a:off x="5652120" y="350785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</a:rPr>
              <a:t>SAS3108RAID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</a:rPr>
              <a:t>设置界面</a:t>
            </a:r>
          </a:p>
        </p:txBody>
      </p:sp>
    </p:spTree>
    <p:extLst>
      <p:ext uri="{BB962C8B-B14F-4D97-AF65-F5344CB8AC3E}">
        <p14:creationId xmlns:p14="http://schemas.microsoft.com/office/powerpoint/2010/main" val="1027222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卡性能分析</a:t>
            </a:r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EF1A17E-3BEB-4587-ADE9-C0AC56BB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79" y="771551"/>
            <a:ext cx="3286584" cy="3982007"/>
          </a:xfrm>
          <a:prstGeom prst="rect">
            <a:avLst/>
          </a:prstGeom>
        </p:spPr>
      </p:pic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42759873-C06C-4C54-BD22-88543B7222E3}"/>
              </a:ext>
            </a:extLst>
          </p:cNvPr>
          <p:cNvSpPr txBox="1">
            <a:spLocks/>
          </p:cNvSpPr>
          <p:nvPr/>
        </p:nvSpPr>
        <p:spPr>
          <a:xfrm>
            <a:off x="3851920" y="945134"/>
            <a:ext cx="4536504" cy="864096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Strip Size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越大，磁盘顺序读写性能越高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Strip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Size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越小，磁盘随机性能越好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76DA62E0-4587-40CB-9BD3-28D6CF1AA938}"/>
              </a:ext>
            </a:extLst>
          </p:cNvPr>
          <p:cNvGraphicFramePr>
            <a:graphicFrameLocks/>
          </p:cNvGraphicFramePr>
          <p:nvPr/>
        </p:nvGraphicFramePr>
        <p:xfrm>
          <a:off x="3707904" y="1809231"/>
          <a:ext cx="5112568" cy="2944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28204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卡性能分析</a:t>
            </a:r>
          </a:p>
          <a:p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775F6FD1-2939-4B29-9122-F4D49E7B9F60}"/>
              </a:ext>
            </a:extLst>
          </p:cNvPr>
          <p:cNvSpPr txBox="1">
            <a:spLocks/>
          </p:cNvSpPr>
          <p:nvPr/>
        </p:nvSpPr>
        <p:spPr>
          <a:xfrm>
            <a:off x="3898740" y="771552"/>
            <a:ext cx="4634296" cy="1380415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sz="1600" dirty="0">
                <a:solidFill>
                  <a:sysClr val="windowText" lastClr="000000"/>
                </a:solidFill>
              </a:rPr>
              <a:t>R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Ahead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：启用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Read Ahead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功能，在读取所请求的数据外，将所请求数据后面的部分数据读入到缓存中，期望这些数据能够很快被系统请求，所以对随机读取的场景无提升；</a:t>
            </a:r>
          </a:p>
          <a:p>
            <a:pPr lvl="0"/>
            <a:r>
              <a:rPr lang="en-US" altLang="zh-CN" sz="1600" dirty="0">
                <a:solidFill>
                  <a:sysClr val="windowText" lastClr="000000"/>
                </a:solidFill>
              </a:rPr>
              <a:t>No Read Ahead: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卡会根据情况进行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normal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ahead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之间的切换；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1900B4C-3E1C-4DE4-B305-E3F75196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3484128" cy="4019371"/>
          </a:xfrm>
          <a:prstGeom prst="rect">
            <a:avLst/>
          </a:prstGeom>
        </p:spPr>
      </p:pic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29B3E00D-C597-4D1E-B752-5A9CCC31CE9B}"/>
              </a:ext>
            </a:extLst>
          </p:cNvPr>
          <p:cNvGraphicFramePr>
            <a:graphicFrameLocks/>
          </p:cNvGraphicFramePr>
          <p:nvPr/>
        </p:nvGraphicFramePr>
        <p:xfrm>
          <a:off x="3923929" y="2211710"/>
          <a:ext cx="4835439" cy="2579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75629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卡性能分析</a:t>
            </a:r>
          </a:p>
          <a:p>
            <a:endParaRPr lang="zh-CN" altLang="en-US" dirty="0"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658874EA-F17F-4F0A-AD86-A5290ABF0AAA}"/>
              </a:ext>
            </a:extLst>
          </p:cNvPr>
          <p:cNvGraphicFramePr>
            <a:graphicFrameLocks/>
          </p:cNvGraphicFramePr>
          <p:nvPr/>
        </p:nvGraphicFramePr>
        <p:xfrm>
          <a:off x="3923928" y="1956372"/>
          <a:ext cx="5139427" cy="2698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B4693664-7A58-49E5-B817-FA26D893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71552"/>
            <a:ext cx="3384376" cy="39403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D0AFAD-6FCC-4E01-8C55-FD9507C0BA85}"/>
              </a:ext>
            </a:extLst>
          </p:cNvPr>
          <p:cNvSpPr txBox="1"/>
          <p:nvPr/>
        </p:nvSpPr>
        <p:spPr>
          <a:xfrm>
            <a:off x="3930605" y="771550"/>
            <a:ext cx="4995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</a:rPr>
              <a:t>Write Back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</a:rPr>
              <a:t>: </a:t>
            </a:r>
            <a:r>
              <a:rPr lang="zh-CN" altLang="zh-CN" dirty="0">
                <a:solidFill>
                  <a:prstClr val="black"/>
                </a:solidFill>
                <a:latin typeface="微软雅黑" panose="020B0503020204020204" pitchFamily="34" charset="-122"/>
              </a:rPr>
              <a:t>控制器在将请求写数据写入缓存后即反馈写操作已完成；（在没有电池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</a:rPr>
              <a:t>/</a:t>
            </a:r>
            <a:r>
              <a:rPr lang="zh-CN" altLang="zh-CN" dirty="0">
                <a:solidFill>
                  <a:prstClr val="black"/>
                </a:solidFill>
                <a:latin typeface="微软雅黑" panose="020B0503020204020204" pitchFamily="34" charset="-122"/>
              </a:rPr>
              <a:t>电容的情况下，可能造成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</a:rPr>
              <a:t>Cache</a:t>
            </a:r>
            <a:r>
              <a:rPr lang="zh-CN" altLang="zh-CN" dirty="0">
                <a:solidFill>
                  <a:prstClr val="black"/>
                </a:solidFill>
                <a:latin typeface="微软雅黑" panose="020B0503020204020204" pitchFamily="34" charset="-122"/>
              </a:rPr>
              <a:t>数据丢失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</a:endParaRPr>
          </a:p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</a:rPr>
              <a:t>Write Through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</a:rPr>
              <a:t>IO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</a:rPr>
              <a:t>指令写入磁盘后反馈写入完成；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8251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卡性能分析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05FC16-81AE-40A3-883A-EAB3D55F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843558"/>
            <a:ext cx="3285575" cy="3888432"/>
          </a:xfrm>
          <a:prstGeom prst="rect">
            <a:avLst/>
          </a:prstGeom>
        </p:spPr>
      </p:pic>
      <p:sp>
        <p:nvSpPr>
          <p:cNvPr id="4" name="内容占位符 1">
            <a:extLst>
              <a:ext uri="{FF2B5EF4-FFF2-40B4-BE49-F238E27FC236}">
                <a16:creationId xmlns:a16="http://schemas.microsoft.com/office/drawing/2014/main" id="{0AD95626-ABC5-4CFD-B298-A09B62911F45}"/>
              </a:ext>
            </a:extLst>
          </p:cNvPr>
          <p:cNvSpPr txBox="1">
            <a:spLocks/>
          </p:cNvSpPr>
          <p:nvPr/>
        </p:nvSpPr>
        <p:spPr>
          <a:xfrm>
            <a:off x="3707904" y="843558"/>
            <a:ext cx="5040560" cy="1296144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Drive Cache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：磁盘缓存设置</a:t>
            </a: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Enable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开启该功能时，如果意外掉电的话，容易造成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数据丢失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，但是可以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提高存储系统的性能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91F0204-D40E-47D9-9883-5A186450490F}"/>
              </a:ext>
            </a:extLst>
          </p:cNvPr>
          <p:cNvGraphicFramePr>
            <a:graphicFrameLocks/>
          </p:cNvGraphicFramePr>
          <p:nvPr/>
        </p:nvGraphicFramePr>
        <p:xfrm>
          <a:off x="3707904" y="2139702"/>
          <a:ext cx="5040560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03335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卡性能分析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66D7D3-4BD7-4D08-B690-308DB89A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43558"/>
            <a:ext cx="7852180" cy="39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6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-RAID</a:t>
            </a:r>
            <a:r>
              <a:rPr lang="zh-CN" altLang="en-US" dirty="0"/>
              <a:t>级别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E49D48F-56C5-422F-9C13-EBD3A75E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88" y="1995686"/>
            <a:ext cx="283887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1">
            <a:extLst>
              <a:ext uri="{FF2B5EF4-FFF2-40B4-BE49-F238E27FC236}">
                <a16:creationId xmlns:a16="http://schemas.microsoft.com/office/drawing/2014/main" id="{D8ECFC78-B44E-497A-A8CA-29B4016C219C}"/>
              </a:ext>
            </a:extLst>
          </p:cNvPr>
          <p:cNvSpPr txBox="1">
            <a:spLocks/>
          </p:cNvSpPr>
          <p:nvPr/>
        </p:nvSpPr>
        <p:spPr>
          <a:xfrm>
            <a:off x="467544" y="783246"/>
            <a:ext cx="7344816" cy="633054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RAID0-Striped Disk Array without Fault Tolerance(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没有容错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设计的条带磁盘阵列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1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2" descr="https://images2015.cnblogs.com/blog/576154/201611/576154-20161124222640518-2080403622.png">
            <a:extLst>
              <a:ext uri="{FF2B5EF4-FFF2-40B4-BE49-F238E27FC236}">
                <a16:creationId xmlns:a16="http://schemas.microsoft.com/office/drawing/2014/main" id="{EB62FE10-A175-44E5-8EFC-40A44D674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9" r="20638" b="9504"/>
          <a:stretch/>
        </p:blipFill>
        <p:spPr bwMode="auto">
          <a:xfrm>
            <a:off x="5364088" y="1479934"/>
            <a:ext cx="266429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50C3CDE-DA81-4D6C-912A-BC97BE5D8F4E}"/>
              </a:ext>
            </a:extLst>
          </p:cNvPr>
          <p:cNvSpPr txBox="1"/>
          <p:nvPr/>
        </p:nvSpPr>
        <p:spPr>
          <a:xfrm>
            <a:off x="611560" y="1465423"/>
            <a:ext cx="4063933" cy="332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一种简单的、无数据校验的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数据条带化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技术。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5166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67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-RAID</a:t>
            </a:r>
            <a:r>
              <a:rPr lang="zh-CN" altLang="en-US" dirty="0"/>
              <a:t>级别</a:t>
            </a:r>
          </a:p>
          <a:p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ABEF7AC-40F0-4F8D-A2F6-BBD6ED56A8D9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8208912" cy="432048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RAID1-Mirroring and Duplexing(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相互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镜像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965C60-169D-4D0B-8FB7-A111E42D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842" l="5793" r="97866">
                        <a14:foregroundMark x1="29878" y1="14653" x2="29878" y2="14653"/>
                        <a14:foregroundMark x1="28963" y1="6931" x2="28963" y2="6931"/>
                        <a14:foregroundMark x1="48476" y1="6931" x2="48476" y2="6931"/>
                        <a14:foregroundMark x1="52439" y1="7327" x2="52439" y2="7327"/>
                        <a14:foregroundMark x1="43293" y1="58416" x2="43293" y2="58416"/>
                        <a14:foregroundMark x1="8537" y1="56238" x2="7622" y2="82376"/>
                        <a14:foregroundMark x1="42988" y1="56634" x2="42988" y2="81584"/>
                        <a14:foregroundMark x1="58232" y1="56436" x2="58537" y2="81386"/>
                        <a14:foregroundMark x1="93598" y1="55644" x2="93293" y2="80792"/>
                        <a14:foregroundMark x1="75000" y1="18614" x2="75000" y2="18614"/>
                        <a14:foregroundMark x1="66768" y1="20000" x2="66768" y2="20000"/>
                        <a14:foregroundMark x1="83841" y1="18812" x2="83841" y2="18812"/>
                        <a14:foregroundMark x1="27439" y1="18416" x2="27439" y2="18416"/>
                        <a14:foregroundMark x1="25305" y1="85743" x2="25305" y2="85743"/>
                        <a14:foregroundMark x1="11280" y1="84554" x2="11280" y2="84554"/>
                        <a14:foregroundMark x1="89634" y1="84158" x2="89634" y2="84158"/>
                        <a14:foregroundMark x1="71341" y1="6337" x2="71341" y2="6337"/>
                        <a14:backgroundMark x1="94512" y1="56238" x2="94512" y2="68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75607"/>
            <a:ext cx="2232248" cy="343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9FFEF1C-D6A8-4CA6-8D25-1420911C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24069"/>
            <a:ext cx="2592288" cy="299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907EFB-A6E4-4375-99FD-E08A06FD56F4}"/>
              </a:ext>
            </a:extLst>
          </p:cNvPr>
          <p:cNvSpPr txBox="1"/>
          <p:nvPr/>
        </p:nvSpPr>
        <p:spPr>
          <a:xfrm>
            <a:off x="395536" y="1131590"/>
            <a:ext cx="5256584" cy="84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RAID1 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称为镜像，它将数据完全一致地分别写到工作磁盘和镜像磁盘，它的磁盘空间利用率为 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50% 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。 </a:t>
            </a:r>
            <a:endParaRPr lang="en-US" altLang="zh-CN" sz="1400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RAID1 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在数据写入时，响应时间会有所影响</a:t>
            </a:r>
            <a:endParaRPr lang="en-US" altLang="zh-CN" sz="1400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8502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30E1BF-34ED-408F-AC2D-0A2EB40AC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RAID</a:t>
            </a:r>
            <a:r>
              <a:rPr lang="zh-CN" altLang="en-US" dirty="0"/>
              <a:t>卡介绍</a:t>
            </a:r>
            <a:r>
              <a:rPr lang="en-US" altLang="zh-CN" dirty="0"/>
              <a:t>-RAID</a:t>
            </a:r>
            <a:r>
              <a:rPr lang="zh-CN" altLang="en-US" dirty="0"/>
              <a:t>级别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AA09208-3E96-44C3-A563-B92B2C11517B}"/>
              </a:ext>
            </a:extLst>
          </p:cNvPr>
          <p:cNvSpPr txBox="1">
            <a:spLocks/>
          </p:cNvSpPr>
          <p:nvPr/>
        </p:nvSpPr>
        <p:spPr>
          <a:xfrm>
            <a:off x="467544" y="771550"/>
            <a:ext cx="8208912" cy="3942438"/>
          </a:xfrm>
          <a:prstGeom prst="rect">
            <a:avLst/>
          </a:prstGeom>
        </p:spPr>
        <p:txBody>
          <a:bodyPr/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lang="zh-CN" altLang="en-US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lang="zh-CN" altLang="en-US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RAID5-Indenpent Data disks with distributed parity blocks(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独立的数据磁盘与分布式校验块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marL="342891" marR="0" lvl="0" indent="-34289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特点：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数据以块分段条带化存储。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校验信息交叉地存储在所有的数据盘上。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marL="742932" marR="0" lvl="1" indent="-28574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平衡性能与数据冗余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AAD78F1-AB5C-48CC-B042-4788CC4A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66197"/>
            <a:ext cx="2954485" cy="334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ttps://images2015.cnblogs.com/blog/576154/201611/576154-20161124225904331-1146819836.jpg">
            <a:extLst>
              <a:ext uri="{FF2B5EF4-FFF2-40B4-BE49-F238E27FC236}">
                <a16:creationId xmlns:a16="http://schemas.microsoft.com/office/drawing/2014/main" id="{0695D0A5-29CF-4207-AA99-DD75652C1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61" y="2745992"/>
            <a:ext cx="2716663" cy="177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9"/>
  <p:tag name="MH_SECTIONID" val="270,271,"/>
</p:tagLst>
</file>

<file path=ppt/theme/theme1.xml><?xml version="1.0" encoding="utf-8"?>
<a:theme xmlns:a="http://schemas.openxmlformats.org/drawingml/2006/main" name="演示文稿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16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基本">
    <a:fillStyleLst>
      <a:solidFill>
        <a:schemeClr val="phClr"/>
      </a:solidFill>
      <a:gradFill rotWithShape="1">
        <a:gsLst>
          <a:gs pos="0">
            <a:schemeClr val="phClr">
              <a:tint val="60000"/>
              <a:satMod val="250000"/>
            </a:schemeClr>
          </a:gs>
          <a:gs pos="35000">
            <a:schemeClr val="phClr">
              <a:tint val="47000"/>
              <a:satMod val="275000"/>
            </a:schemeClr>
          </a:gs>
          <a:gs pos="100000">
            <a:schemeClr val="phClr">
              <a:tint val="25000"/>
              <a:satMod val="300000"/>
            </a:schemeClr>
          </a:gs>
        </a:gsLst>
        <a:lin ang="16200000" scaled="1"/>
      </a:gradFill>
      <a:solidFill>
        <a:schemeClr val="phClr">
          <a:satMod val="110000"/>
        </a:schemeClr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8575" cap="flat" cmpd="sng" algn="ctr">
        <a:solidFill>
          <a:schemeClr val="phClr"/>
        </a:solidFill>
        <a:prstDash val="solid"/>
      </a:ln>
      <a:ln w="41275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9999" dist="23000" algn="bl" rotWithShape="0">
            <a:srgbClr val="000000">
              <a:alpha val="40000"/>
            </a:srgbClr>
          </a:outerShdw>
        </a:effectLst>
      </a:effectStyle>
      <a:effectStyle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基本">
    <a:fillStyleLst>
      <a:solidFill>
        <a:schemeClr val="phClr"/>
      </a:solidFill>
      <a:gradFill rotWithShape="1">
        <a:gsLst>
          <a:gs pos="0">
            <a:schemeClr val="phClr">
              <a:tint val="60000"/>
              <a:satMod val="250000"/>
            </a:schemeClr>
          </a:gs>
          <a:gs pos="35000">
            <a:schemeClr val="phClr">
              <a:tint val="47000"/>
              <a:satMod val="275000"/>
            </a:schemeClr>
          </a:gs>
          <a:gs pos="100000">
            <a:schemeClr val="phClr">
              <a:tint val="25000"/>
              <a:satMod val="300000"/>
            </a:schemeClr>
          </a:gs>
        </a:gsLst>
        <a:lin ang="16200000" scaled="1"/>
      </a:gradFill>
      <a:solidFill>
        <a:schemeClr val="phClr">
          <a:satMod val="110000"/>
        </a:schemeClr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8575" cap="flat" cmpd="sng" algn="ctr">
        <a:solidFill>
          <a:schemeClr val="phClr"/>
        </a:solidFill>
        <a:prstDash val="solid"/>
      </a:ln>
      <a:ln w="41275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9999" dist="23000" algn="bl" rotWithShape="0">
            <a:srgbClr val="000000">
              <a:alpha val="40000"/>
            </a:srgbClr>
          </a:outerShdw>
        </a:effectLst>
      </a:effectStyle>
      <a:effectStyle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基本">
    <a:fillStyleLst>
      <a:solidFill>
        <a:schemeClr val="phClr"/>
      </a:solidFill>
      <a:gradFill rotWithShape="1">
        <a:gsLst>
          <a:gs pos="0">
            <a:schemeClr val="phClr">
              <a:tint val="60000"/>
              <a:satMod val="250000"/>
            </a:schemeClr>
          </a:gs>
          <a:gs pos="35000">
            <a:schemeClr val="phClr">
              <a:tint val="47000"/>
              <a:satMod val="275000"/>
            </a:schemeClr>
          </a:gs>
          <a:gs pos="100000">
            <a:schemeClr val="phClr">
              <a:tint val="25000"/>
              <a:satMod val="300000"/>
            </a:schemeClr>
          </a:gs>
        </a:gsLst>
        <a:lin ang="16200000" scaled="1"/>
      </a:gradFill>
      <a:solidFill>
        <a:schemeClr val="phClr">
          <a:satMod val="110000"/>
        </a:schemeClr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8575" cap="flat" cmpd="sng" algn="ctr">
        <a:solidFill>
          <a:schemeClr val="phClr"/>
        </a:solidFill>
        <a:prstDash val="solid"/>
      </a:ln>
      <a:ln w="41275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9999" dist="23000" algn="bl" rotWithShape="0">
            <a:srgbClr val="000000">
              <a:alpha val="40000"/>
            </a:srgbClr>
          </a:outerShdw>
        </a:effectLst>
      </a:effectStyle>
      <a:effectStyle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基本">
    <a:fillStyleLst>
      <a:solidFill>
        <a:schemeClr val="phClr"/>
      </a:solidFill>
      <a:gradFill rotWithShape="1">
        <a:gsLst>
          <a:gs pos="0">
            <a:schemeClr val="phClr">
              <a:tint val="60000"/>
              <a:satMod val="250000"/>
            </a:schemeClr>
          </a:gs>
          <a:gs pos="35000">
            <a:schemeClr val="phClr">
              <a:tint val="47000"/>
              <a:satMod val="275000"/>
            </a:schemeClr>
          </a:gs>
          <a:gs pos="100000">
            <a:schemeClr val="phClr">
              <a:tint val="25000"/>
              <a:satMod val="300000"/>
            </a:schemeClr>
          </a:gs>
        </a:gsLst>
        <a:lin ang="16200000" scaled="1"/>
      </a:gradFill>
      <a:solidFill>
        <a:schemeClr val="phClr">
          <a:satMod val="110000"/>
        </a:schemeClr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8575" cap="flat" cmpd="sng" algn="ctr">
        <a:solidFill>
          <a:schemeClr val="phClr"/>
        </a:solidFill>
        <a:prstDash val="solid"/>
      </a:ln>
      <a:ln w="41275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9999" dist="23000" algn="bl" rotWithShape="0">
            <a:srgbClr val="000000">
              <a:alpha val="40000"/>
            </a:srgbClr>
          </a:outerShdw>
        </a:effectLst>
      </a:effectStyle>
      <a:effectStyle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基本">
    <a:fillStyleLst>
      <a:solidFill>
        <a:schemeClr val="phClr"/>
      </a:solidFill>
      <a:gradFill rotWithShape="1">
        <a:gsLst>
          <a:gs pos="0">
            <a:schemeClr val="phClr">
              <a:tint val="60000"/>
              <a:satMod val="250000"/>
            </a:schemeClr>
          </a:gs>
          <a:gs pos="35000">
            <a:schemeClr val="phClr">
              <a:tint val="47000"/>
              <a:satMod val="275000"/>
            </a:schemeClr>
          </a:gs>
          <a:gs pos="100000">
            <a:schemeClr val="phClr">
              <a:tint val="25000"/>
              <a:satMod val="300000"/>
            </a:schemeClr>
          </a:gs>
        </a:gsLst>
        <a:lin ang="16200000" scaled="1"/>
      </a:gradFill>
      <a:solidFill>
        <a:schemeClr val="phClr">
          <a:satMod val="110000"/>
        </a:schemeClr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8575" cap="flat" cmpd="sng" algn="ctr">
        <a:solidFill>
          <a:schemeClr val="phClr"/>
        </a:solidFill>
        <a:prstDash val="solid"/>
      </a:ln>
      <a:ln w="41275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9999" dist="23000" algn="bl" rotWithShape="0">
            <a:srgbClr val="000000">
              <a:alpha val="40000"/>
            </a:srgbClr>
          </a:outerShdw>
        </a:effectLst>
      </a:effectStyle>
      <a:effectStyle>
        <a:effectLst>
          <a:outerShdw blurRad="38100" dist="19050" algn="bl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l"/>
        </a:scene3d>
        <a:sp3d prstMaterial="plastic">
          <a:bevelT w="38100" h="3175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演示文稿2</Template>
  <TotalTime>966</TotalTime>
  <Words>5424</Words>
  <Application>Microsoft Office PowerPoint</Application>
  <PresentationFormat>全屏显示(16:9)</PresentationFormat>
  <Paragraphs>731</Paragraphs>
  <Slides>70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9" baseType="lpstr">
      <vt:lpstr>-apple-system</vt:lpstr>
      <vt:lpstr>等线</vt:lpstr>
      <vt:lpstr>微软雅黑</vt:lpstr>
      <vt:lpstr>Arial</vt:lpstr>
      <vt:lpstr>Calibri</vt:lpstr>
      <vt:lpstr>Cambria</vt:lpstr>
      <vt:lpstr>Times New Roman</vt:lpstr>
      <vt:lpstr>Wingdings</vt:lpstr>
      <vt:lpstr>演示文稿2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sugon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用户47</dc:creator>
  <cp:lastModifiedBy>Payton Lefroy</cp:lastModifiedBy>
  <cp:revision>132</cp:revision>
  <dcterms:created xsi:type="dcterms:W3CDTF">2011-03-28T03:13:39Z</dcterms:created>
  <dcterms:modified xsi:type="dcterms:W3CDTF">2021-03-29T02:10:30Z</dcterms:modified>
</cp:coreProperties>
</file>